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130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345" r:id="rId21"/>
    <p:sldId id="347" r:id="rId22"/>
    <p:sldId id="359" r:id="rId23"/>
    <p:sldId id="272" r:id="rId24"/>
    <p:sldId id="273" r:id="rId25"/>
    <p:sldId id="349" r:id="rId26"/>
    <p:sldId id="350" r:id="rId27"/>
    <p:sldId id="351" r:id="rId28"/>
    <p:sldId id="277" r:id="rId29"/>
    <p:sldId id="278" r:id="rId30"/>
    <p:sldId id="279" r:id="rId31"/>
    <p:sldId id="353" r:id="rId32"/>
    <p:sldId id="354" r:id="rId33"/>
    <p:sldId id="381" r:id="rId34"/>
    <p:sldId id="382" r:id="rId35"/>
    <p:sldId id="383" r:id="rId36"/>
    <p:sldId id="384" r:id="rId37"/>
    <p:sldId id="385" r:id="rId38"/>
    <p:sldId id="386" r:id="rId39"/>
    <p:sldId id="387" r:id="rId40"/>
    <p:sldId id="388" r:id="rId41"/>
    <p:sldId id="389" r:id="rId42"/>
    <p:sldId id="390" r:id="rId43"/>
    <p:sldId id="405" r:id="rId44"/>
    <p:sldId id="406" r:id="rId45"/>
    <p:sldId id="407" r:id="rId46"/>
    <p:sldId id="408" r:id="rId47"/>
    <p:sldId id="409" r:id="rId48"/>
    <p:sldId id="410" r:id="rId49"/>
    <p:sldId id="411" r:id="rId50"/>
    <p:sldId id="412" r:id="rId51"/>
    <p:sldId id="413" r:id="rId52"/>
    <p:sldId id="414" r:id="rId53"/>
    <p:sldId id="415" r:id="rId54"/>
    <p:sldId id="416" r:id="rId55"/>
    <p:sldId id="417" r:id="rId56"/>
    <p:sldId id="418" r:id="rId57"/>
    <p:sldId id="419" r:id="rId58"/>
    <p:sldId id="420" r:id="rId59"/>
    <p:sldId id="421" r:id="rId60"/>
    <p:sldId id="422" r:id="rId61"/>
    <p:sldId id="423" r:id="rId62"/>
    <p:sldId id="424" r:id="rId63"/>
    <p:sldId id="425" r:id="rId64"/>
    <p:sldId id="426" r:id="rId65"/>
    <p:sldId id="427" r:id="rId66"/>
    <p:sldId id="428" r:id="rId67"/>
    <p:sldId id="429" r:id="rId68"/>
    <p:sldId id="430" r:id="rId69"/>
    <p:sldId id="431" r:id="rId70"/>
    <p:sldId id="432" r:id="rId71"/>
    <p:sldId id="433" r:id="rId72"/>
    <p:sldId id="434" r:id="rId73"/>
    <p:sldId id="435" r:id="rId74"/>
    <p:sldId id="436" r:id="rId75"/>
    <p:sldId id="437" r:id="rId76"/>
    <p:sldId id="438" r:id="rId77"/>
    <p:sldId id="439" r:id="rId78"/>
    <p:sldId id="440" r:id="rId79"/>
    <p:sldId id="441" r:id="rId80"/>
    <p:sldId id="442" r:id="rId81"/>
    <p:sldId id="443" r:id="rId82"/>
    <p:sldId id="284" r:id="rId83"/>
    <p:sldId id="285" r:id="rId84"/>
    <p:sldId id="286" r:id="rId85"/>
    <p:sldId id="287" r:id="rId86"/>
    <p:sldId id="288" r:id="rId87"/>
    <p:sldId id="289" r:id="rId88"/>
    <p:sldId id="290" r:id="rId89"/>
    <p:sldId id="291" r:id="rId90"/>
    <p:sldId id="292" r:id="rId91"/>
    <p:sldId id="293" r:id="rId92"/>
    <p:sldId id="294" r:id="rId93"/>
    <p:sldId id="295" r:id="rId94"/>
    <p:sldId id="296" r:id="rId95"/>
    <p:sldId id="330" r:id="rId96"/>
    <p:sldId id="402" r:id="rId97"/>
    <p:sldId id="403" r:id="rId98"/>
    <p:sldId id="404" r:id="rId99"/>
    <p:sldId id="300" r:id="rId100"/>
    <p:sldId id="301" r:id="rId101"/>
    <p:sldId id="302" r:id="rId102"/>
    <p:sldId id="303" r:id="rId103"/>
    <p:sldId id="304" r:id="rId104"/>
    <p:sldId id="305" r:id="rId105"/>
    <p:sldId id="306" r:id="rId106"/>
    <p:sldId id="307" r:id="rId107"/>
    <p:sldId id="308" r:id="rId108"/>
    <p:sldId id="309" r:id="rId109"/>
    <p:sldId id="310" r:id="rId110"/>
    <p:sldId id="311" r:id="rId111"/>
    <p:sldId id="312" r:id="rId112"/>
    <p:sldId id="313" r:id="rId113"/>
    <p:sldId id="314" r:id="rId114"/>
    <p:sldId id="315" r:id="rId115"/>
    <p:sldId id="316" r:id="rId116"/>
    <p:sldId id="317" r:id="rId117"/>
    <p:sldId id="318" r:id="rId118"/>
    <p:sldId id="319" r:id="rId119"/>
    <p:sldId id="320" r:id="rId120"/>
    <p:sldId id="321" r:id="rId121"/>
    <p:sldId id="322" r:id="rId122"/>
    <p:sldId id="323" r:id="rId123"/>
    <p:sldId id="324" r:id="rId124"/>
    <p:sldId id="325" r:id="rId125"/>
    <p:sldId id="326" r:id="rId126"/>
    <p:sldId id="327" r:id="rId127"/>
    <p:sldId id="328" r:id="rId128"/>
    <p:sldId id="329" r:id="rId12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1" roundtripDataSignature="AMtx7mgYx6mfQn4S9H0ZIx7JJtZhanI8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7"/>
  </p:normalViewPr>
  <p:slideViewPr>
    <p:cSldViewPr snapToGrid="0">
      <p:cViewPr varScale="1">
        <p:scale>
          <a:sx n="112" d="100"/>
          <a:sy n="112" d="100"/>
        </p:scale>
        <p:origin x="1832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0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63" Type="http://schemas.openxmlformats.org/officeDocument/2006/relationships/slide" Target="slides/slide56.xml"/><Relationship Id="rId84" Type="http://schemas.openxmlformats.org/officeDocument/2006/relationships/slide" Target="slides/slide77.xml"/><Relationship Id="rId16" Type="http://schemas.openxmlformats.org/officeDocument/2006/relationships/slide" Target="slides/slide9.xml"/><Relationship Id="rId107" Type="http://schemas.openxmlformats.org/officeDocument/2006/relationships/slide" Target="slides/slide100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102" Type="http://schemas.openxmlformats.org/officeDocument/2006/relationships/slide" Target="slides/slide95.xml"/><Relationship Id="rId123" Type="http://schemas.openxmlformats.org/officeDocument/2006/relationships/slide" Target="slides/slide116.xml"/><Relationship Id="rId128" Type="http://schemas.openxmlformats.org/officeDocument/2006/relationships/slide" Target="slides/slide121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3.xml"/><Relationship Id="rId95" Type="http://schemas.openxmlformats.org/officeDocument/2006/relationships/slide" Target="slides/slide88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113" Type="http://schemas.openxmlformats.org/officeDocument/2006/relationships/slide" Target="slides/slide106.xml"/><Relationship Id="rId118" Type="http://schemas.openxmlformats.org/officeDocument/2006/relationships/slide" Target="slides/slide111.xml"/><Relationship Id="rId134" Type="http://schemas.openxmlformats.org/officeDocument/2006/relationships/theme" Target="theme/theme1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59" Type="http://schemas.openxmlformats.org/officeDocument/2006/relationships/slide" Target="slides/slide52.xml"/><Relationship Id="rId103" Type="http://schemas.openxmlformats.org/officeDocument/2006/relationships/slide" Target="slides/slide96.xml"/><Relationship Id="rId108" Type="http://schemas.openxmlformats.org/officeDocument/2006/relationships/slide" Target="slides/slide101.xml"/><Relationship Id="rId124" Type="http://schemas.openxmlformats.org/officeDocument/2006/relationships/slide" Target="slides/slide117.xml"/><Relationship Id="rId129" Type="http://schemas.openxmlformats.org/officeDocument/2006/relationships/slide" Target="slides/slide122.xml"/><Relationship Id="rId54" Type="http://schemas.openxmlformats.org/officeDocument/2006/relationships/slide" Target="slides/slide47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91" Type="http://schemas.openxmlformats.org/officeDocument/2006/relationships/slide" Target="slides/slide84.xml"/><Relationship Id="rId96" Type="http://schemas.openxmlformats.org/officeDocument/2006/relationships/slide" Target="slides/slide8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49" Type="http://schemas.openxmlformats.org/officeDocument/2006/relationships/slide" Target="slides/slide42.xml"/><Relationship Id="rId114" Type="http://schemas.openxmlformats.org/officeDocument/2006/relationships/slide" Target="slides/slide107.xml"/><Relationship Id="rId119" Type="http://schemas.openxmlformats.org/officeDocument/2006/relationships/slide" Target="slides/slide112.xml"/><Relationship Id="rId44" Type="http://schemas.openxmlformats.org/officeDocument/2006/relationships/slide" Target="slides/slide37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130" Type="http://schemas.openxmlformats.org/officeDocument/2006/relationships/notesMaster" Target="notesMasters/notesMaster1.xml"/><Relationship Id="rId135" Type="http://schemas.openxmlformats.org/officeDocument/2006/relationships/tableStyles" Target="tableStyles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109" Type="http://schemas.openxmlformats.org/officeDocument/2006/relationships/slide" Target="slides/slide10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97" Type="http://schemas.openxmlformats.org/officeDocument/2006/relationships/slide" Target="slides/slide90.xml"/><Relationship Id="rId104" Type="http://schemas.openxmlformats.org/officeDocument/2006/relationships/slide" Target="slides/slide97.xml"/><Relationship Id="rId120" Type="http://schemas.openxmlformats.org/officeDocument/2006/relationships/slide" Target="slides/slide113.xml"/><Relationship Id="rId125" Type="http://schemas.openxmlformats.org/officeDocument/2006/relationships/slide" Target="slides/slide118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schemas.openxmlformats.org/officeDocument/2006/relationships/slide" Target="slides/slide8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110" Type="http://schemas.openxmlformats.org/officeDocument/2006/relationships/slide" Target="slides/slide103.xml"/><Relationship Id="rId115" Type="http://schemas.openxmlformats.org/officeDocument/2006/relationships/slide" Target="slides/slide108.xml"/><Relationship Id="rId131" Type="http://customschemas.google.com/relationships/presentationmetadata" Target="metadata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Relationship Id="rId100" Type="http://schemas.openxmlformats.org/officeDocument/2006/relationships/slide" Target="slides/slide93.xml"/><Relationship Id="rId105" Type="http://schemas.openxmlformats.org/officeDocument/2006/relationships/slide" Target="slides/slide98.xml"/><Relationship Id="rId126" Type="http://schemas.openxmlformats.org/officeDocument/2006/relationships/slide" Target="slides/slide119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93" Type="http://schemas.openxmlformats.org/officeDocument/2006/relationships/slide" Target="slides/slide86.xml"/><Relationship Id="rId98" Type="http://schemas.openxmlformats.org/officeDocument/2006/relationships/slide" Target="slides/slide91.xml"/><Relationship Id="rId121" Type="http://schemas.openxmlformats.org/officeDocument/2006/relationships/slide" Target="slides/slide114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8.xml"/><Relationship Id="rId46" Type="http://schemas.openxmlformats.org/officeDocument/2006/relationships/slide" Target="slides/slide39.xml"/><Relationship Id="rId67" Type="http://schemas.openxmlformats.org/officeDocument/2006/relationships/slide" Target="slides/slide60.xml"/><Relationship Id="rId116" Type="http://schemas.openxmlformats.org/officeDocument/2006/relationships/slide" Target="slides/slide109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62" Type="http://schemas.openxmlformats.org/officeDocument/2006/relationships/slide" Target="slides/slide55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111" Type="http://schemas.openxmlformats.org/officeDocument/2006/relationships/slide" Target="slides/slide104.xml"/><Relationship Id="rId132" Type="http://schemas.openxmlformats.org/officeDocument/2006/relationships/presProps" Target="presProps.xml"/><Relationship Id="rId15" Type="http://schemas.openxmlformats.org/officeDocument/2006/relationships/slide" Target="slides/slide8.xml"/><Relationship Id="rId36" Type="http://schemas.openxmlformats.org/officeDocument/2006/relationships/slide" Target="slides/slide29.xml"/><Relationship Id="rId57" Type="http://schemas.openxmlformats.org/officeDocument/2006/relationships/slide" Target="slides/slide50.xml"/><Relationship Id="rId106" Type="http://schemas.openxmlformats.org/officeDocument/2006/relationships/slide" Target="slides/slide99.xml"/><Relationship Id="rId127" Type="http://schemas.openxmlformats.org/officeDocument/2006/relationships/slide" Target="slides/slide12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52" Type="http://schemas.openxmlformats.org/officeDocument/2006/relationships/slide" Target="slides/slide45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94" Type="http://schemas.openxmlformats.org/officeDocument/2006/relationships/slide" Target="slides/slide87.xml"/><Relationship Id="rId99" Type="http://schemas.openxmlformats.org/officeDocument/2006/relationships/slide" Target="slides/slide92.xml"/><Relationship Id="rId101" Type="http://schemas.openxmlformats.org/officeDocument/2006/relationships/slide" Target="slides/slide94.xml"/><Relationship Id="rId122" Type="http://schemas.openxmlformats.org/officeDocument/2006/relationships/slide" Target="slides/slide1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26" Type="http://schemas.openxmlformats.org/officeDocument/2006/relationships/slide" Target="slides/slide19.xml"/><Relationship Id="rId47" Type="http://schemas.openxmlformats.org/officeDocument/2006/relationships/slide" Target="slides/slide40.xml"/><Relationship Id="rId68" Type="http://schemas.openxmlformats.org/officeDocument/2006/relationships/slide" Target="slides/slide61.xml"/><Relationship Id="rId89" Type="http://schemas.openxmlformats.org/officeDocument/2006/relationships/slide" Target="slides/slide82.xml"/><Relationship Id="rId112" Type="http://schemas.openxmlformats.org/officeDocument/2006/relationships/slide" Target="slides/slide105.xml"/><Relationship Id="rId13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0" name="Google Shape;6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Google Shape;875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6" name="Google Shape;876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" name="Google Shape;881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2" name="Google Shape;882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7" name="Google Shape;887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92" name="Google Shape;892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3" name="Google Shape;893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105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" name="Google Shape;898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9" name="Google Shape;899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" name="Google Shape;904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5" name="Google Shape;905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1" name="Google Shape;911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Google Shape;915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6" name="Google Shape;916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Google Shape;922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3" name="Google Shape;923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" name="Google Shape;927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8" name="Google Shape;928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5" name="Google Shape;63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" name="Google Shape;932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3" name="Google Shape;933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Google Shape;938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9" name="Google Shape;939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" name="Google Shape;944;g3da2e243f8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5" name="Google Shape;945;g3da2e243f85_0_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6" name="Google Shape;946;g3da2e243f85_0_0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114</a:t>
            </a:fld>
            <a:endParaRPr sz="1300"/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g3da2e243f85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53" name="Google Shape;953;g3da2e243f85_0_7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4" name="Google Shape;954;g3da2e243f85_0_7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115</a:t>
            </a:fld>
            <a:endParaRPr sz="1300"/>
          </a:p>
        </p:txBody>
      </p:sp>
    </p:spTree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" name="Google Shape;960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61" name="Google Shape;961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2" name="Google Shape;962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116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Google Shape;967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8" name="Google Shape;968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5" name="Google Shape;975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" name="Google Shape;980;g3b60a4d5207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1" name="Google Shape;981;g3b60a4d5207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Google Shape;986;g3ba5216623b_0_9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7" name="Google Shape;987;g3ba5216623b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g3ba5216623b_0_9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4" name="Google Shape;994;g3ba5216623b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1" name="Google Shape;64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g3ba5216623b_0_10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1" name="Google Shape;1001;g3ba5216623b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8" name="Google Shape;64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2" name="Google Shape;67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7" name="Google Shape;67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7" name="Google Shape;697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2" name="Google Shape;70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7" name="Google Shape;707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8" name="Google Shape;708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24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DAEB0E23-DAD6-FEF0-26E0-7D18D73A2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7E31DAB-FD8D-18EE-FDB4-7A8FD613F8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B81B2271-9CF4-6679-549B-85C17270A6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6809070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8366839E-0B7D-64EB-FBB3-674A88559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3A7E8674-5AA9-CED3-C762-0282C438A5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2837F95B-CE98-C80D-4E41-0B5D6AA0085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1402616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2B93486-9106-CBA5-BEFF-84EEE8F38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A5E6ED2-0F34-4A5C-889B-18FFF85EE4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BE6CE8E4-8800-C064-1190-A24411FB74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9869175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6E8E620C-54BA-CE84-BA0F-CB25E5C32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1E5EBAD6-D5BC-21B0-F459-97D493B614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1C988542-6B3C-39AE-7FEB-2040C99414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816044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246EBC95-584C-8DFF-3D62-EC6AE9DAE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6A78DB7E-4F6C-C957-174E-8390DD451E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AD1676F-4214-3D0B-580C-10B4F01451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46176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g3ba5216623b_0_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7" name="Google Shape;587;g3ba5216623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200E0526-4AE2-A2C4-10FD-8F4159D2E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B496A141-1C64-56E8-FB63-8F9CC7A456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314D2EBD-79FD-5E71-ED52-6BE1A81B4CE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5674961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6B4A00C-540D-4CE4-7C92-14E425162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C20C9A1D-9D5C-30E1-84F3-310836464A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D7E1E740-A50A-CD61-35E9-443FAD9961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8125783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9B9B7E32-D74E-C95D-0951-9C044C8AD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8BA8FA0-57BC-B354-2D0F-A3434329BC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25BBEE3A-1FF3-95A8-405A-BA0FE2C7CF5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639149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63372918-0A87-056E-001C-0E6EDC0F9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DDD0E912-2C48-1F2E-D00D-50D7C83E2B8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9BD0CE96-D7FA-6FD0-DB3D-69F042D7C9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1593848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B9306D4E-609C-A4E5-AE51-FC95B2976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0A2F984-D69D-DBD1-5DA0-152A53B002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E355DA1B-4C8F-ACAC-3791-F7CBB6F81EB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675932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60546626-FBEB-87C0-64B9-25E08755B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1D70A594-AB26-5BD3-9E3A-6F5F692301A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3B45FDA0-3DB5-3D59-EABB-A729CDA7143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5971232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482FE35B-4EF8-9055-D1A9-C804438DA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C02BE95-21A8-6248-B45B-F9551B2380E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62BC06E9-E1C5-A574-0A73-72A838F6C3B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9633206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46C6ADF6-B0B2-C7C2-69BD-4E2A289CC9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4E5705F5-42B8-E4E4-A450-6B20D6682C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484C90C7-1098-EB6A-BD49-C415E8EB94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0595800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05C79718-E3E5-7DE4-4546-9F24172F4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1984618-1B23-B17D-E4D3-3F136284D6D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A1EF299A-8224-F155-6BF7-2546D7AFF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3315445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275E25D-8BC9-5857-6D85-5B6444E80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A30C1E96-4A60-D99A-F4F6-1F616D88F1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5348F0F0-501A-B835-0753-07F470FEA63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41955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g3ba5216623b_0_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g3ba5216623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41D73ED9-F626-E5F9-AB83-DE25D1083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16404CBD-F855-FB35-FE04-369BE1B2F43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976F5541-2F5B-97A2-5452-5F60F0D991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8380368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0E3711BA-40EA-6F60-8DC6-FA04A8CAE4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B722FAF1-C59B-031C-1E85-F1625188AC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6B47B993-EC44-27E8-4E2F-EE6A9B56FB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3801141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18BE0784-1F26-3182-0CF8-E7BFA7A84A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6E4FBBF4-CD2E-EC54-86C3-8A9AB2A952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DF01F8A1-82EA-3F96-B6EA-27EC9C743AA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7416786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A4DC2197-0FF2-126C-9E5D-C314F436F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0E9EA993-4394-B1C9-6830-B8EE57BA5E5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496EFF55-E89C-8B17-2593-FE8D234D74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8628347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F4D17D7C-636C-0342-FAA8-33F800296E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74017B9A-A0C3-9F52-F8F5-8A1F56CF4F1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27EDD892-4327-1E39-58A3-B46C270C776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6331525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9033B294-826F-261D-9EA5-A9435684E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DAAFFCDE-8F92-3F9F-C7F9-9FDD8912A2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2398891E-E9A8-0D71-37F6-897796C3A3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8413888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4E235A65-0C4F-1A3A-F801-EA2D2F45A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85ED220-DF06-7946-BFCF-DCDBB44532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490B492-4D79-9DC5-0B66-9F5745D3B8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6205615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838E59D6-128C-3E43-402E-4A7BC279F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FC13C12-DAB5-FE2D-C252-99CFD0ADE2A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C15446D6-64BC-316B-6A2B-E5738B53A2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0652109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A549ED7F-15A0-2CFA-A586-97411F598E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C6E88A02-544F-0E9A-346A-FE01019348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61B5F64F-D872-B055-5511-62FF89178D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3533117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7BE44DC2-E88B-F528-F84D-46791C91DF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374BDFC3-1165-87C0-B79D-3DCDA267A0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9B60D32A-B062-CAC2-6276-97E9AF45AA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590603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g3ba5216623b_0_1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g3ba5216623b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8BA9565-2716-C7F0-67D2-80E7496C4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D32D2121-5F74-C2CC-37A0-0A2A808F83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4CE60983-4951-FEC6-6D1A-0A31C9DAF0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8453731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7045E13E-9EFE-EFF5-BE99-91964D1CE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D823AC68-DC1C-430D-ED1F-A3386A07E7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B2E37A07-F3E8-3CFC-3AEC-CC7F2E58FE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3424035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5416BD7B-613B-18D4-6C40-A082CE8D0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4D548D90-B627-BDD7-F827-740DF2DC869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5DEFF494-A1D1-4B5C-C233-D48599A917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7322163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2BCC85A2-0D98-146D-BA53-2FC0EB75C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0EE1FEF-AB1B-8987-8B0A-EF0B5FA3BF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7AD3B34-E8A2-083A-4B54-C98BAAD09E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5218931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355D96E6-2B0A-B9F9-F867-286C4C2B5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EF560B22-7E4D-837E-120F-A78B9DDBD4B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61759786-E394-1E7C-0566-E9C77CE6E3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56883472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A43AB4DA-1D52-EE4A-1F53-345F8D077E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486DED20-7034-39C9-B007-9EAE1205594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D1DB79CF-9589-F3B7-C457-195695FE87D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4431494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52994519-C107-7000-7A0C-69D57C245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8CB546F9-6CBB-19C5-609C-343D1BDA58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41381133-2914-3A45-C4E4-BD03D519A8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6314914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424187E0-0D5B-FC1C-A803-7CF2A326B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4011C2EA-5D12-7F16-9F77-5FD926C967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80F63CD3-C354-0D2C-233D-817146C7017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659374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364B3BE0-30D6-44A9-164A-F27BB5F85C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7CF2849B-F2F0-D5E6-A821-9B7E1EC8A1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033A2951-CB7F-5C07-CE04-2AB3133FF1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5399817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31E0C2CD-084B-065C-09FA-6A8FBE4C84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B51E7EDC-B807-CDEC-BF64-159425DB89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0CDB71C4-65E1-8916-2CC2-7A937F2AEC4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183683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8" name="Google Shape;60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F4AAD68F-1703-148B-C145-F7FFC160F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3A15B3F4-8BF2-3F5A-CB37-871DFCBE2AD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D1E22EC3-9E90-1143-C915-36D30D7BC3B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1449499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17BE4D3E-8AAE-FDE0-5BDA-55F6125B6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8D4DD6B5-AC4A-F3D4-457A-249D5475B70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6E8F8D76-B8D6-D221-A516-18D8494C315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35215586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EAB0C957-578B-9A6D-CF26-D14D15357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6C24C569-6C30-6FD1-84AA-A4F7609951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A037C742-ED69-0400-B8F4-593BE2D445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03669315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04BEB8B7-F263-B445-C2C8-EF3400E1D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BC285710-E100-E5F5-ABFD-A7B1A62E24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D2F30B26-0891-D1BD-02CE-FC4A74A342C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04231305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E7B6B8B6-677C-B834-807F-8A02732B2E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967DD631-7206-D6F5-AA00-1FD96944507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EC692A81-22B6-74C1-D617-819FBCE3CD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85979988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A9F0AF78-BB54-1C97-0721-F05E20D90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4904C5EC-A8BB-E587-0E79-0C26150A83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91A72D54-08F9-6F55-240E-122982DD61B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1750102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9DA552F7-A50A-F737-950B-33880EE83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07855E38-E122-E334-B673-6B21DDCD2B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07580DE6-353F-8C3A-F318-2D16FEE4482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7627313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0A806DE9-07D0-67C5-D077-F753AE5E7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CB540974-D459-34F9-2702-1C99F9C5973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EEFE1E4F-6B91-D6BC-1D45-FB717B0A98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53177618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DE7AED02-22D0-F695-64CF-116FD2543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014FD0BF-ED2F-AC52-B291-6A1A6EDA03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836F9831-0AC3-9942-6B69-52A0E74794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38745027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5980470C-EC91-D0E1-561D-F91CF992F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3C3FF517-7108-2D0D-AB44-B4B3D50697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5FD6D997-637E-2568-7B26-A9661A84EE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403157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5" name="Google Shape;61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4FAF4685-0A0F-A289-AE6A-E81962689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67912DAA-3AF9-EF6D-A3AD-62916EE905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52054CBF-DB13-D74B-7B0C-846DC312E2D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38127826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B0F023A4-7E01-90A7-9A99-397044A249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C1BBB346-0FC7-D7C3-C713-AC0925F94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CDF7926E-9D6E-6F40-3C7A-21EABD48DAC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71098072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5B110244-94C3-F819-2816-0C78B4E1C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A780B971-FC57-2E39-4C4B-7664354C49B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4FC72D35-01BA-161D-FFD3-4C09991F681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7424008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26058E4-6F85-BD03-17A9-3E7EFF565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9DEA88EB-A6DB-2287-D298-8B24965F676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D7A984D4-E361-E480-B461-1E10B11E8F2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05171001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3" name="Google Shape;733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8" name="Google Shape;738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3" name="Google Shape;743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Google Shape;748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9" name="Google Shape;749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" name="Google Shape;753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4" name="Google Shape;754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9" name="Google Shape;759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0" name="Google Shape;62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4" name="Google Shape;764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1" name="Google Shape;771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6" name="Google Shape;776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1" name="Google Shape;781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6" name="Google Shape;786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2" name="Google Shape;792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" name="Google Shape;796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7" name="Google Shape;797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7EADAE19-08E4-10CB-5E2D-08BCF62D8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C13634B1-BF4A-96EC-051F-DB36DCAC40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ED004209-F552-3D7B-519A-3953DE858B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11802754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91012961-585A-57B9-2D05-8164BFFF1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C06B1832-1D72-AA44-5D7B-1D5E5658EF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6121D73F-49F8-2A1C-BCA7-4E6930E8BA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639636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5" name="Google Shape;62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89CE2459-FBA4-F44F-8A27-699B3B3DB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A1F6DCC7-9115-4C01-CEAC-718B1911E5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E553F9CD-B57C-3A9A-56EF-3736DA57AE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97360404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17" name="Google Shape;817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8" name="Google Shape;818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93</a:t>
            </a:fld>
            <a:endParaRPr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Google Shape;826;g3ba5216623b_0_3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7" name="Google Shape;827;g3ba5216623b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g3ba5216623b_0_3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4" name="Google Shape;834;g3ba5216623b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1" name="Google Shape;841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" name="Google Shape;845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6" name="Google Shape;846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1" name="Google Shape;851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" name="Google Shape;856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7" name="Google Shape;857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" name="Google Shape;863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4" name="Google Shape;864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" name="Google Shape;870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1" name="Google Shape;871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17" name="Google Shape;417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23" name="Google Shape;423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24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36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3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36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36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3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3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36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36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36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37.xml"/></Relationships>
</file>

<file path=ppt/slides/_rels/slide1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48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60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60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3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3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35788" y="1999929"/>
            <a:ext cx="9037500" cy="23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禮儀年甲年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1" u="sng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聖週:聖枝</a:t>
            </a:r>
            <a:r>
              <a:rPr lang="zh-TW" sz="5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主日彌撒</a:t>
            </a:r>
            <a:endParaRPr sz="5400" b="1" i="0" u="sng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1143000" y="4652963"/>
            <a:ext cx="7315200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>
              <a:solidFill>
                <a:srgbClr val="00206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 準備好心靈，彌撒即將開始。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p6"/>
          <p:cNvSpPr txBox="1"/>
          <p:nvPr/>
        </p:nvSpPr>
        <p:spPr>
          <a:xfrm>
            <a:off x="341100" y="44450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我的重罪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為此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懇請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終身童貞聖母瑪利亞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天使聖人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和你們各位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為我祈求上主，</a:t>
            </a: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我們的天主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7" name="Google Shape;867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8" name="Google Shape;868;p43"/>
          <p:cNvSpPr/>
          <p:nvPr/>
        </p:nvSpPr>
        <p:spPr>
          <a:xfrm>
            <a:off x="315913" y="3797714"/>
            <a:ext cx="8648700" cy="1106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" name="Google Shape;873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萬有的主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祢的光榮充滿天地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奉主名而來的當受讚美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" name="Google Shape;878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Arial"/>
                <a:ea typeface="Arial"/>
                <a:cs typeface="Arial"/>
                <a:sym typeface="Arial"/>
              </a:rPr>
              <a:t>成  聖  體  禮</a:t>
            </a:r>
            <a:endParaRPr/>
          </a:p>
        </p:txBody>
      </p:sp>
      <p:sp>
        <p:nvSpPr>
          <p:cNvPr id="879" name="Google Shape;879;p45"/>
          <p:cNvSpPr txBox="1"/>
          <p:nvPr/>
        </p:nvSpPr>
        <p:spPr>
          <a:xfrm>
            <a:off x="2627313" y="3644900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【請跪下】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6"/>
          <p:cNvSpPr txBox="1"/>
          <p:nvPr/>
        </p:nvSpPr>
        <p:spPr>
          <a:xfrm>
            <a:off x="323850" y="814178"/>
            <a:ext cx="8713788" cy="474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我們傳報祢的聖死，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我們歌頌祢的復活，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我們期待祢光榮地來臨。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p47"/>
          <p:cNvSpPr/>
          <p:nvPr/>
        </p:nvSpPr>
        <p:spPr>
          <a:xfrm>
            <a:off x="363606" y="484325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全能的天主聖父,愿一切崇敬和榮耀, 藉著基督, 偕同基督, 在基督內, 並聯合聖神, 都歸於祢, 直到永遠。</a:t>
            </a:r>
            <a:r>
              <a:rPr lang="zh-TW" sz="62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62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62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5" name="Google Shape;895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領   聖   體   禮</a:t>
            </a:r>
            <a:endParaRPr/>
          </a:p>
        </p:txBody>
      </p:sp>
      <p:sp>
        <p:nvSpPr>
          <p:cNvPr id="896" name="Google Shape;896;p48"/>
          <p:cNvSpPr txBox="1"/>
          <p:nvPr/>
        </p:nvSpPr>
        <p:spPr>
          <a:xfrm>
            <a:off x="395288" y="1700213"/>
            <a:ext cx="8569325" cy="609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：…… 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" name="Google Shape;901;p49"/>
          <p:cNvSpPr txBox="1"/>
          <p:nvPr/>
        </p:nvSpPr>
        <p:spPr>
          <a:xfrm>
            <a:off x="468313" y="115888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求祢今天賞給我們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日用的食糧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求祢寬恕我們的罪過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如同我們寬恕別人一樣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不要讓我們陷於誘惑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但救我們免於凶惡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4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2" name="Google Shape;902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08" name="Google Shape;908;p50"/>
          <p:cNvSpPr txBox="1"/>
          <p:nvPr/>
        </p:nvSpPr>
        <p:spPr>
          <a:xfrm>
            <a:off x="755650" y="115888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天下萬國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普世權威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  一切榮耀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永歸於祢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" name="Google Shape;913;p51"/>
          <p:cNvSpPr/>
          <p:nvPr/>
        </p:nvSpPr>
        <p:spPr>
          <a:xfrm>
            <a:off x="250824" y="0"/>
            <a:ext cx="8595001" cy="64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祢是天主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永生永王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Google Shape;918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願主的平安常與你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9" name="Google Shape;919;p52"/>
          <p:cNvSpPr txBox="1"/>
          <p:nvPr/>
        </p:nvSpPr>
        <p:spPr>
          <a:xfrm>
            <a:off x="179388" y="4437063"/>
            <a:ext cx="8569325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0" name="Google Shape;920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願全能的天主垂憐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我們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赦免我們的罪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使我們得到永生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8" name="Google Shape;638;p7"/>
          <p:cNvSpPr/>
          <p:nvPr/>
        </p:nvSpPr>
        <p:spPr>
          <a:xfrm>
            <a:off x="552450" y="5753100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 們。 </a:t>
            </a:r>
            <a:endParaRPr sz="60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求祢賜給我們平安。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" name="Google Shape;930;p54"/>
          <p:cNvSpPr txBox="1"/>
          <p:nvPr/>
        </p:nvSpPr>
        <p:spPr>
          <a:xfrm>
            <a:off x="827088" y="476250"/>
            <a:ext cx="7632700" cy="697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主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我當不起祢到我心裡來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只要祢說一句話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我的靈魂就會痊癒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5" name="Google Shape;935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36" name="Google Shape;936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請教友依序恭領聖體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" name="Google Shape;941;g3aaa50201ad_0_0"/>
          <p:cNvSpPr txBox="1"/>
          <p:nvPr/>
        </p:nvSpPr>
        <p:spPr>
          <a:xfrm>
            <a:off x="539688" y="358775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領      主      曲 </a:t>
            </a:r>
            <a:endParaRPr sz="4800" b="0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942" name="Google Shape;942;g3aaa50201ad_0_0"/>
          <p:cNvSpPr txBox="1">
            <a:spLocks noGrp="1"/>
          </p:cNvSpPr>
          <p:nvPr>
            <p:ph type="title" idx="4294967295"/>
          </p:nvPr>
        </p:nvSpPr>
        <p:spPr>
          <a:xfrm>
            <a:off x="381000" y="2575213"/>
            <a:ext cx="845185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臨終七言</a:t>
            </a:r>
            <a:endParaRPr sz="72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g3da2e243f85_0_0"/>
          <p:cNvSpPr txBox="1">
            <a:spLocks noGrp="1"/>
          </p:cNvSpPr>
          <p:nvPr>
            <p:ph type="title"/>
          </p:nvPr>
        </p:nvSpPr>
        <p:spPr>
          <a:xfrm>
            <a:off x="60483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臨終七言</a:t>
            </a:r>
            <a:endParaRPr/>
          </a:p>
        </p:txBody>
      </p:sp>
      <p:sp>
        <p:nvSpPr>
          <p:cNvPr id="949" name="Google Shape;949;g3da2e243f85_0_0"/>
          <p:cNvSpPr txBox="1">
            <a:spLocks noGrp="1"/>
          </p:cNvSpPr>
          <p:nvPr>
            <p:ph type="body" idx="1"/>
          </p:nvPr>
        </p:nvSpPr>
        <p:spPr>
          <a:xfrm>
            <a:off x="250825" y="692150"/>
            <a:ext cx="8893200" cy="475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5000"/>
              <a:buFont typeface="Arial"/>
              <a:buNone/>
            </a:pPr>
            <a:r>
              <a:rPr lang="zh-TW" sz="5000" b="0" i="0" u="sng" strike="noStrike" cap="none">
                <a:solidFill>
                  <a:srgbClr val="0070C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對經</a:t>
            </a:r>
            <a:r>
              <a:rPr lang="zh-TW" sz="5000" b="0" i="0" u="none" strike="noStrike" cap="none">
                <a:solidFill>
                  <a:srgbClr val="0070C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：</a:t>
            </a: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耶穌，請記得我，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當祢來為王的時候。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zh-TW" sz="48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1.父啊，寬赦他們!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zh-TW" sz="48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因為他們不知道他們在做什麼。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zh-TW" sz="48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2.我實在的告訴你: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zh-TW" sz="48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今天你將與我同在樂園裡。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zh-TW" sz="48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3.女人，請看，妳的兒子！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zh-TW" sz="48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看，你的母親！</a:t>
            </a:r>
            <a:endParaRPr/>
          </a:p>
        </p:txBody>
      </p:sp>
      <p:sp>
        <p:nvSpPr>
          <p:cNvPr id="950" name="Google Shape;950;g3da2e243f85_0_0"/>
          <p:cNvSpPr txBox="1"/>
          <p:nvPr/>
        </p:nvSpPr>
        <p:spPr>
          <a:xfrm>
            <a:off x="5795962" y="6430962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Microsoft YaHei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臨終七言 </a:t>
            </a:r>
            <a:r>
              <a:rPr lang="zh-TW" sz="2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1 of 2  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" name="Google Shape;956;g3da2e243f85_0_7"/>
          <p:cNvSpPr txBox="1">
            <a:spLocks noGrp="1"/>
          </p:cNvSpPr>
          <p:nvPr>
            <p:ph type="title"/>
          </p:nvPr>
        </p:nvSpPr>
        <p:spPr>
          <a:xfrm>
            <a:off x="60483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臨終七言</a:t>
            </a:r>
            <a:endParaRPr/>
          </a:p>
        </p:txBody>
      </p:sp>
      <p:sp>
        <p:nvSpPr>
          <p:cNvPr id="957" name="Google Shape;957;g3da2e243f85_0_7"/>
          <p:cNvSpPr txBox="1">
            <a:spLocks noGrp="1"/>
          </p:cNvSpPr>
          <p:nvPr>
            <p:ph type="body" idx="1"/>
          </p:nvPr>
        </p:nvSpPr>
        <p:spPr>
          <a:xfrm>
            <a:off x="430212" y="692150"/>
            <a:ext cx="8713800" cy="475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5000"/>
              <a:buFont typeface="Arial"/>
              <a:buNone/>
            </a:pPr>
            <a:r>
              <a:rPr lang="zh-TW" sz="5000" b="0" i="0" u="sng" strike="noStrike" cap="none">
                <a:solidFill>
                  <a:srgbClr val="0070C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對經</a:t>
            </a:r>
            <a:r>
              <a:rPr lang="zh-TW" sz="5000" b="0" i="0" u="none" strike="noStrike" cap="none">
                <a:solidFill>
                  <a:srgbClr val="0070C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：</a:t>
            </a: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耶穌，請記得我，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當祢來為王的時候。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zh-TW" sz="48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4.我的天主，我的天主,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zh-TW" sz="48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祢為甚麼捨棄了我？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zh-TW" sz="48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5.我渴！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zh-TW" sz="48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6.完成了。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zh-TW" sz="48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7.父啊！我把我靈魂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zh-TW" sz="48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交托在祢手中。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b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958" name="Google Shape;958;g3da2e243f85_0_7"/>
          <p:cNvSpPr txBox="1"/>
          <p:nvPr/>
        </p:nvSpPr>
        <p:spPr>
          <a:xfrm>
            <a:off x="5795962" y="6430962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Microsoft YaHei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臨終七言 </a:t>
            </a:r>
            <a:r>
              <a:rPr lang="zh-TW" sz="2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 of 2  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p57"/>
          <p:cNvSpPr txBox="1"/>
          <p:nvPr/>
        </p:nvSpPr>
        <p:spPr>
          <a:xfrm>
            <a:off x="323850" y="1857375"/>
            <a:ext cx="9217025" cy="430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，……</a:t>
            </a: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以上所求是靠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我們的主基督</a:t>
            </a:r>
            <a:r>
              <a:rPr lang="zh-TW" sz="4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65" name="Google Shape;965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" name="Google Shape;970;p58"/>
          <p:cNvSpPr txBox="1"/>
          <p:nvPr/>
        </p:nvSpPr>
        <p:spPr>
          <a:xfrm>
            <a:off x="392113" y="2628900"/>
            <a:ext cx="8439150" cy="4229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降福你們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全體：阿們。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1" name="Google Shape;971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2" name="Google Shape;972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" name="Google Shape;977;p59"/>
          <p:cNvSpPr txBox="1"/>
          <p:nvPr/>
        </p:nvSpPr>
        <p:spPr>
          <a:xfrm>
            <a:off x="795338" y="1700213"/>
            <a:ext cx="83058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8" name="Google Shape;978;p59"/>
          <p:cNvSpPr/>
          <p:nvPr/>
        </p:nvSpPr>
        <p:spPr>
          <a:xfrm>
            <a:off x="624754" y="4903354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" name="Google Shape;983;g3b60a4d5207_0_84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4" name="Google Shape;984;g3b60a4d5207_0_84"/>
          <p:cNvSpPr txBox="1">
            <a:spLocks noGrp="1"/>
          </p:cNvSpPr>
          <p:nvPr>
            <p:ph type="title"/>
          </p:nvPr>
        </p:nvSpPr>
        <p:spPr>
          <a:xfrm>
            <a:off x="374650" y="3023438"/>
            <a:ext cx="84138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頌揚聖架</a:t>
            </a:r>
            <a:endParaRPr sz="7200">
              <a:solidFill>
                <a:srgbClr val="E8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p8"/>
          <p:cNvSpPr txBox="1"/>
          <p:nvPr/>
        </p:nvSpPr>
        <p:spPr>
          <a:xfrm>
            <a:off x="1447800" y="115888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4" name="Google Shape;644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5" name="Google Shape;645;p8"/>
          <p:cNvSpPr txBox="1"/>
          <p:nvPr/>
        </p:nvSpPr>
        <p:spPr>
          <a:xfrm>
            <a:off x="7792279" y="6278362"/>
            <a:ext cx="1351722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" name="Google Shape;989;g3ba5216623b_0_90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頌揚聖架</a:t>
            </a:r>
            <a:endParaRPr/>
          </a:p>
        </p:txBody>
      </p:sp>
      <p:sp>
        <p:nvSpPr>
          <p:cNvPr id="990" name="Google Shape;990;g3ba5216623b_0_90"/>
          <p:cNvSpPr txBox="1">
            <a:spLocks noGrp="1"/>
          </p:cNvSpPr>
          <p:nvPr>
            <p:ph type="body" idx="1"/>
          </p:nvPr>
        </p:nvSpPr>
        <p:spPr>
          <a:xfrm>
            <a:off x="250825" y="765175"/>
            <a:ext cx="8642400" cy="56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1. 頌揚聖架頌揚耶穌，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捨己愛人受盡萬苦，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普世萬民得蒙救贖，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人若有心該愛吾主。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【我眾信友齊聲高呼，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頌揚聖架頌揚耶穌。】x2</a:t>
            </a:r>
            <a:endParaRPr/>
          </a:p>
        </p:txBody>
      </p:sp>
      <p:sp>
        <p:nvSpPr>
          <p:cNvPr id="991" name="Google Shape;991;g3ba5216623b_0_90"/>
          <p:cNvSpPr txBox="1"/>
          <p:nvPr/>
        </p:nvSpPr>
        <p:spPr>
          <a:xfrm>
            <a:off x="5076825" y="6237287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頌揚聖架 1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" name="Google Shape;996;g3ba5216623b_0_96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頌揚聖架</a:t>
            </a:r>
            <a:endParaRPr/>
          </a:p>
        </p:txBody>
      </p:sp>
      <p:sp>
        <p:nvSpPr>
          <p:cNvPr id="997" name="Google Shape;997;g3ba5216623b_0_96"/>
          <p:cNvSpPr txBox="1">
            <a:spLocks noGrp="1"/>
          </p:cNvSpPr>
          <p:nvPr>
            <p:ph type="body" idx="1"/>
          </p:nvPr>
        </p:nvSpPr>
        <p:spPr>
          <a:xfrm>
            <a:off x="250825" y="765175"/>
            <a:ext cx="8642400" cy="56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頌揚聖架頌揚耶穌，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亞當厄娃犯命背主，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天主聖子將人救贖，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因此我等免受永苦。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【我眾信友齊聲高呼，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頌揚聖架頌揚耶穌。】x2</a:t>
            </a:r>
            <a:endParaRPr/>
          </a:p>
        </p:txBody>
      </p:sp>
      <p:sp>
        <p:nvSpPr>
          <p:cNvPr id="998" name="Google Shape;998;g3ba5216623b_0_96"/>
          <p:cNvSpPr txBox="1"/>
          <p:nvPr/>
        </p:nvSpPr>
        <p:spPr>
          <a:xfrm>
            <a:off x="5076825" y="6237287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頌揚聖架 1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Google Shape;1003;g3ba5216623b_0_102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頌揚聖架</a:t>
            </a:r>
            <a:endParaRPr/>
          </a:p>
        </p:txBody>
      </p:sp>
      <p:sp>
        <p:nvSpPr>
          <p:cNvPr id="1004" name="Google Shape;1004;g3ba5216623b_0_102"/>
          <p:cNvSpPr txBox="1">
            <a:spLocks noGrp="1"/>
          </p:cNvSpPr>
          <p:nvPr>
            <p:ph type="body" idx="1"/>
          </p:nvPr>
        </p:nvSpPr>
        <p:spPr>
          <a:xfrm>
            <a:off x="250825" y="765175"/>
            <a:ext cx="8642400" cy="56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 頌揚聖架頌揚耶穌，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愛慕苦架我等幸福，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親抱十字喜歡背負，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升天先兆就在苦木。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【我眾信友齊聲高呼，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頌揚聖架頌揚耶穌。】x2</a:t>
            </a:r>
            <a:endParaRPr/>
          </a:p>
        </p:txBody>
      </p:sp>
      <p:sp>
        <p:nvSpPr>
          <p:cNvPr id="1005" name="Google Shape;1005;g3ba5216623b_0_102"/>
          <p:cNvSpPr txBox="1"/>
          <p:nvPr/>
        </p:nvSpPr>
        <p:spPr>
          <a:xfrm>
            <a:off x="5076825" y="6237287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頌揚聖架 3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9"/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9"/>
          <p:cNvSpPr txBox="1"/>
          <p:nvPr/>
        </p:nvSpPr>
        <p:spPr>
          <a:xfrm>
            <a:off x="323850" y="1104901"/>
            <a:ext cx="8351838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………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祂和祢及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永生永王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477081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2548491"/>
            <a:ext cx="8064600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一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依撒意亞先知書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34108" y="91362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吾主上主賜給了我一個易於受教的口舌，使我到時候以言語援助疲倦的人。祂每天清晨喚醒我，使我像學徒一樣細聽。吾主上主開啟了我的耳，我沒有違抗，也沒有退避。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F709C-B49E-F41E-9C2B-637030BF4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C4F59-369E-CF6E-4A15-0BA2541F6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0D13B5-7FAE-4D5C-40FE-09E49017AD9D}"/>
              </a:ext>
            </a:extLst>
          </p:cNvPr>
          <p:cNvSpPr txBox="1"/>
          <p:nvPr/>
        </p:nvSpPr>
        <p:spPr>
          <a:xfrm>
            <a:off x="334108" y="9735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我將自己的背轉給打擊我的人，把自己的面頰轉給扯我鬍鬚的人；面對侮辱和唾污，我沒有遮掩自己的臉。因為吾主上主援助我，所以我不以為羞恥；我板着臉，像一塊燧石，因為我知道我不會受侮辱。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111D3D04-1EBC-36D4-B3BA-0606E73D8931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3804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p11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Google Shape;679;p12"/>
          <p:cNvSpPr txBox="1"/>
          <p:nvPr/>
        </p:nvSpPr>
        <p:spPr>
          <a:xfrm>
            <a:off x="172050" y="1232650"/>
            <a:ext cx="8893500" cy="3978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答  唱  詠</a:t>
            </a:r>
            <a:endParaRPr sz="72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612900" marR="0" lvl="0" indent="-161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6500" b="1" i="0" u="none" strike="noStrike" cap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答: </a:t>
            </a:r>
            <a:r>
              <a:rPr lang="zh-TW" sz="6500" b="1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我的天主, 我的天主, 祢為何捨棄我?</a:t>
            </a:r>
            <a:endParaRPr sz="6500" b="1" i="0" u="none" strike="noStrike" cap="none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165489" y="1614212"/>
            <a:ext cx="8813022" cy="3154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聖保祿宗徒致斐理伯人書 </a:t>
            </a:r>
            <a:r>
              <a:rPr lang="en-US" altLang="zh-CN" sz="4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6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15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15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p15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進  堂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2" name="Google Shape;582;p15"/>
          <p:cNvSpPr txBox="1">
            <a:spLocks noGrp="1"/>
          </p:cNvSpPr>
          <p:nvPr>
            <p:ph type="title" idx="4294967295"/>
          </p:nvPr>
        </p:nvSpPr>
        <p:spPr>
          <a:xfrm>
            <a:off x="457200" y="2480137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60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噢撒納達味之子</a:t>
            </a:r>
            <a:endParaRPr sz="60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83" name="Google Shape;583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92001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耶穌基督雖具有天主的形體，却沒有將自己與天主同等的地位，把持不捨，反而空虛自己，取了奴僕的形體，降生成人，與人相似。形態上完全與人一樣，祂自謙自卑，服從至死，且死在十字架上。</a:t>
            </a:r>
            <a:endParaRPr lang="zh-TW" altLang="en-US"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192001"/>
            <a:ext cx="8351700" cy="5770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因此，天主高高擧揚了祂，賜給祂一個名號，超越一切名號；使天上、人間和地下的一切，一聽耶穌的名號，都屈膝叩拜。眾口同聲都明認耶穌基督是主，以光榮天主聖父。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p154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p16"/>
          <p:cNvSpPr/>
          <p:nvPr/>
        </p:nvSpPr>
        <p:spPr>
          <a:xfrm>
            <a:off x="156875" y="908725"/>
            <a:ext cx="8852700" cy="3786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福  音  前  歡  呼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750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75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sz="750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願光榮和</a:t>
            </a:r>
            <a:r>
              <a:rPr lang="zh-TW" sz="75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讚</a:t>
            </a:r>
            <a:r>
              <a:rPr lang="zh-TW" sz="750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頌歸於</a:t>
            </a:r>
            <a:r>
              <a:rPr lang="zh-TW" sz="75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禰!</a:t>
            </a:r>
            <a:endParaRPr sz="75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17"/>
          <p:cNvSpPr/>
          <p:nvPr/>
        </p:nvSpPr>
        <p:spPr>
          <a:xfrm>
            <a:off x="313614" y="256084"/>
            <a:ext cx="8491500" cy="4824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福     音</a:t>
            </a:r>
            <a:endParaRPr sz="6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lnSpc>
                <a:spcPct val="125000"/>
              </a:lnSpc>
              <a:buSzPts val="6000"/>
            </a:pPr>
            <a:endParaRPr lang="en-US" altLang="zh-TW" sz="6000" dirty="0"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altLang="en-US" sz="6000" dirty="0">
                <a:latin typeface="DFKai-SB"/>
                <a:ea typeface="DFKai-SB"/>
                <a:cs typeface="DFKai-SB"/>
                <a:sym typeface="DFKai-SB"/>
              </a:rPr>
              <a:t>△：恭讀聖瑪竇所記吾主耶穌基督受難史。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180090"/>
            <a:ext cx="8491500" cy="5824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那時候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十二門徒之一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就是依斯加略人猶達斯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去見司祭長說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「我把耶穌交給你們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你們願意給我什麼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他們約定給他三十塊銀錢。此後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他便尋找機會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要把耶穌交出。</a:t>
            </a: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5824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無酵節的第一天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門徒前來問耶穌說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「祢願意我們在哪裡為祢準備逾越節的晚餐呢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en-US" altLang="ja-JP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⊕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「你們進城去見某人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對他說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595F01A-9504-24F6-C4DA-EA2F6AB64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F8A96FD7-C165-F12C-6597-DD97C2AC602B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en-US" altLang="ja-JP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⊕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en-US" altLang="ja-JP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『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老師說了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我的時辰近了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我要和我的門徒在你那裡擧行逾越節。</a:t>
            </a:r>
            <a:r>
              <a:rPr lang="en-US" altLang="ja-JP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』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 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門徒就照耶穌所吩咐的作了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準備好逾越節的晚餐。到了晚上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耶穌和十二門徒一同吃晚餐。用飯的時候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42503A8-EECF-9061-E243-F8616BF2A7E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5640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1AC174C2-6FB2-69B4-8B40-AF0C2495E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48CBC2CE-DF54-9E78-F086-294A82647D89}"/>
              </a:ext>
            </a:extLst>
          </p:cNvPr>
          <p:cNvSpPr/>
          <p:nvPr/>
        </p:nvSpPr>
        <p:spPr>
          <a:xfrm>
            <a:off x="326231" y="279480"/>
            <a:ext cx="8491500" cy="5824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⊕：「我實在告訴你們：你們當中有一個人要出賣我。」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：他們都非常憂悶，便一個一個地爭問耶穌說：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⁕：「主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是我嗎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?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：耶穌回答說：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B1B8390D-374F-40AE-1543-B8CCFF6DCF47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9726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1F8C3375-802B-8ECB-9C02-60EB4DBD8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1827221E-93BB-D2F6-F1EC-95670994CF12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⊕：「那和我一起伸手到盤子裡的人、要出賣我。正如經上所說的，人子固然要離開世界，但是出賣人子的那個人却是有禍的！如果他沒有出生，為他更好。」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：那要出賣耶穌的猶達斯這時也問祂說：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240EF482-B933-8E1D-D8D0-7FC6C895F21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537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g3ba5216623b_0_0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噢撒納達味之子</a:t>
            </a:r>
            <a:endParaRPr/>
          </a:p>
        </p:txBody>
      </p:sp>
      <p:sp>
        <p:nvSpPr>
          <p:cNvPr id="590" name="Google Shape;590;g3ba5216623b_0_0"/>
          <p:cNvSpPr txBox="1">
            <a:spLocks noGrp="1"/>
          </p:cNvSpPr>
          <p:nvPr>
            <p:ph type="body" idx="1"/>
          </p:nvPr>
        </p:nvSpPr>
        <p:spPr>
          <a:xfrm>
            <a:off x="55950" y="952775"/>
            <a:ext cx="9032100" cy="56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marR="0" lvl="0" indent="-717550" algn="l" rtl="0">
              <a:lnSpc>
                <a:spcPct val="10370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9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1. 請耶路撒冷讚美上主，西永光榮至尊天主，</a:t>
            </a:r>
            <a:r>
              <a:rPr lang="zh-TW" sz="49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噢撒納，噢撒納，噢撒納，達味子耶穌！</a:t>
            </a:r>
            <a:endParaRPr sz="4900"/>
          </a:p>
          <a:p>
            <a:pPr marL="717550" marR="0" lvl="0" indent="-717550" algn="l" rtl="0">
              <a:lnSpc>
                <a:spcPct val="10370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9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請耶路撒冷顯揚上主，彼為造世救世天主，</a:t>
            </a:r>
            <a:r>
              <a:rPr lang="zh-TW" sz="49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噢撒納，噢撒納，噢撒納，達味子耶穌！</a:t>
            </a:r>
            <a:endParaRPr sz="4900"/>
          </a:p>
        </p:txBody>
      </p:sp>
      <p:sp>
        <p:nvSpPr>
          <p:cNvPr id="591" name="Google Shape;591;g3ba5216623b_0_0"/>
          <p:cNvSpPr txBox="1"/>
          <p:nvPr/>
        </p:nvSpPr>
        <p:spPr>
          <a:xfrm>
            <a:off x="5076825" y="6237287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噢撒納達味之子 1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0D4FEDB8-7208-6742-DBE1-53BE90702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D01CA80A-84D7-3723-A91D-713B7DD06192}"/>
              </a:ext>
            </a:extLst>
          </p:cNvPr>
          <p:cNvSpPr/>
          <p:nvPr/>
        </p:nvSpPr>
        <p:spPr>
          <a:xfrm>
            <a:off x="326231" y="279480"/>
            <a:ext cx="8491500" cy="5824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老師，是我嗎？」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耶穌說：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⊕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：「你說的對。」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吃飯的時候，耶穌拿起餅來，祝謝了，就擘開，遞給門徒說：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⊕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：「你們拿去吃罷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!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這是我的身體。」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A1328FE-3C96-B51C-7098-0AF192587DE4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6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7824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A5A3E645-28B2-41FF-D976-3E4DB6AAA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6CB00653-41A6-A8CB-289F-CF41E8558A95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然後，又拿起杯來，祝謝了，就遞給他們說：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⊕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：「你們都喝這一杯罷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!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因為這是我的血，新約的血，是為了赦免大眾的罪過、而傾流的。我告訴你們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從今以後，我不再喝這葡萄汁了，直到我和你們在父的國裡，喝新酒的那一天。」</a:t>
            </a: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B90E18E-6BDF-39F7-1283-251A52527A24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7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5372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1B1E018C-32FD-23A8-66FD-7FD267CE4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DB9D63BB-CB13-1FA1-A02D-F09EBE94AF3F}"/>
              </a:ext>
            </a:extLst>
          </p:cNvPr>
          <p:cNvSpPr/>
          <p:nvPr/>
        </p:nvSpPr>
        <p:spPr>
          <a:xfrm>
            <a:off x="326231" y="279480"/>
            <a:ext cx="8491500" cy="5824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他們唱完了聖詠，就出來往橄欖山去了。在路上，耶穌對他們說：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⊕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：「今天晚上，你們都要因我的緣故跌倒，因為經上記載說：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『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我要打擊牧人，羊群就要四散。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』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但是我復活以後，要比你們先到加里肋亞去。」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B0600DFE-8DDA-D1C1-EB15-CEEB95C20049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8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1700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4482D23D-0BCC-907C-3E78-F6B7A0538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FDAFA2E-FA90-06CA-6841-0AFDF6CD4736}"/>
              </a:ext>
            </a:extLst>
          </p:cNvPr>
          <p:cNvSpPr/>
          <p:nvPr/>
        </p:nvSpPr>
        <p:spPr>
          <a:xfrm>
            <a:off x="326231" y="279480"/>
            <a:ext cx="8491500" cy="5824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伯鐸對祂說：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即便所有的人都因祢的緣故跌倒，我也決不會跌倒。」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耶穌說：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⊕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：「我實在告訴你：今天晚上雞叫以前，你要三次不認我。」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31469967-528E-B5FD-1B2E-1ACCB95B797C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9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6146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08F5C9D2-2FC6-094B-D89F-7EC4AA462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60B89A3C-D3E5-215C-449D-88F6EEABAD41}"/>
              </a:ext>
            </a:extLst>
          </p:cNvPr>
          <p:cNvSpPr/>
          <p:nvPr/>
        </p:nvSpPr>
        <p:spPr>
          <a:xfrm>
            <a:off x="326231" y="279480"/>
            <a:ext cx="8491500" cy="5824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伯鐸說：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「即使我必須跟祢同死，我也決不會不認祢。」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其他的門徒也都這樣說了。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他們來到了一個名叫革責瑪尼的莊園裡，耶穌對門徒說：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4B8D5836-CE96-AA25-BC5A-9F49D90A0E09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6854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AC7E2BD1-8826-1F61-729F-CAA677E68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EC527773-552C-B328-A23C-A6B3083C40BA}"/>
              </a:ext>
            </a:extLst>
          </p:cNvPr>
          <p:cNvSpPr/>
          <p:nvPr/>
        </p:nvSpPr>
        <p:spPr>
          <a:xfrm>
            <a:off x="326231" y="279480"/>
            <a:ext cx="8491500" cy="5824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⊕：「你們坐在這裡，等我到那邊去祈禱。」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祂帶了伯鐸和載伯德的兩個兒子同去，開始憂悶恐慌起來，對他們說：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⊕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：「我的心靈憂悶得要死，你們留在這裡，跟我一起醒着罷！」</a:t>
            </a: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F70493F2-A3F3-E676-E4E3-B8CCF18A3750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11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9648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2029436B-DDFD-942D-2568-2B4EF775E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0C9A99C2-2DA3-45B7-4A12-CFD0F76854F7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祂往前走了不遠，就俯伏在地祈禱說：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⊕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：「我的父啊！若是可能，就免去我這一杯罷！但是不要照我的意思，而要照祢的意思。」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祂來到門徒那裡，看見他們都睡着了，就對伯鐸說：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246E8CB-FA58-66B6-F63A-41ADE274AE02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12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1683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FC71249F-0BED-5CCA-8D45-FE5AD0C55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297CECAC-A8E6-01F4-60D0-70A77CC7B81A}"/>
              </a:ext>
            </a:extLst>
          </p:cNvPr>
          <p:cNvSpPr/>
          <p:nvPr/>
        </p:nvSpPr>
        <p:spPr>
          <a:xfrm>
            <a:off x="326231" y="279480"/>
            <a:ext cx="8491500" cy="5824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⊕：「你們連一個小時也不能同我警醒嗎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?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警醒祈禱罷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!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免得陷入誘惑；你們的心靈雖然豪爽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肉體却是軟弱的。」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祂再次去祈禱說：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⊕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：「我的父啊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!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如果這苦杯不能免去，一定要我喝，就願祢的旨意成就罷！」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90624096-E705-5B3D-7CB2-A787FACF5323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13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9691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29568A82-5C03-393D-5DB6-2D99AC1D9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76598ED2-2BBE-88E5-2B6F-711A38CF6311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祂又回來，看見門徒仍然在睡覺，因為他們的眼睛十分沈重。祂又離開他們，第三次去祈禱，說的是同樣的話。然後回到門徒那裡，對他們說：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⊕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：「你們繼續睡罷！休息罷！看哪，時候到了，人子就要被交在罪人手裡了。起來，我們去罷！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6A47A9D5-6AB5-E9CF-8241-74833A36565D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14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9724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4137290E-6804-0BF0-C75E-1F19FAC67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95D91D3C-53F6-3848-13A7-4B446D1BD584}"/>
              </a:ext>
            </a:extLst>
          </p:cNvPr>
          <p:cNvSpPr/>
          <p:nvPr/>
        </p:nvSpPr>
        <p:spPr>
          <a:xfrm>
            <a:off x="326231" y="279480"/>
            <a:ext cx="8491500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⊕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：看哪，那出賣我的人已經來了！」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耶穌還在說話的時候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十二門徒之一的猶達斯就來了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同他一起來的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還有一群帶着刀劍棍棒的人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那是司祭長和民間長老派來的。出賣耶穌的那人給了他們一個暗號說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5ABB2D62-789C-39A0-DBBA-1642B13E1E4E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15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916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g3ba5216623b_0_6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噢撒納達味之子</a:t>
            </a:r>
            <a:endParaRPr/>
          </a:p>
        </p:txBody>
      </p:sp>
      <p:sp>
        <p:nvSpPr>
          <p:cNvPr id="597" name="Google Shape;597;g3ba5216623b_0_6"/>
          <p:cNvSpPr txBox="1">
            <a:spLocks noGrp="1"/>
          </p:cNvSpPr>
          <p:nvPr>
            <p:ph type="body" idx="1"/>
          </p:nvPr>
        </p:nvSpPr>
        <p:spPr>
          <a:xfrm>
            <a:off x="50400" y="1124100"/>
            <a:ext cx="9043200" cy="56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marR="0" lvl="0" indent="-717550" algn="l" rtl="0">
              <a:lnSpc>
                <a:spcPct val="10370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9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 請耶路撒冷欽崇上主，彼為無始無終天主，</a:t>
            </a:r>
            <a:r>
              <a:rPr lang="zh-TW" sz="49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噢撒納，噢撒納，噢撒納，達味子耶穌！</a:t>
            </a:r>
            <a:endParaRPr sz="49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l" rtl="0">
              <a:lnSpc>
                <a:spcPct val="10370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9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4. 請耶路撒冷信仰上主，彼為至忠至信天主，</a:t>
            </a:r>
            <a:r>
              <a:rPr lang="zh-TW" sz="49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噢撒納，噢撒納，噢撒納，達味子耶穌！</a:t>
            </a:r>
            <a:endParaRPr sz="4900"/>
          </a:p>
        </p:txBody>
      </p:sp>
      <p:sp>
        <p:nvSpPr>
          <p:cNvPr id="598" name="Google Shape;598;g3ba5216623b_0_6"/>
          <p:cNvSpPr txBox="1"/>
          <p:nvPr/>
        </p:nvSpPr>
        <p:spPr>
          <a:xfrm>
            <a:off x="5076825" y="6237287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噢撒納達味之子 2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BAE4C3D-6DA5-A365-4E74-A6BF4D1C4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008A5E7C-18D7-5EF3-BD29-30C2742C6A69}"/>
              </a:ext>
            </a:extLst>
          </p:cNvPr>
          <p:cNvSpPr/>
          <p:nvPr/>
        </p:nvSpPr>
        <p:spPr>
          <a:xfrm>
            <a:off x="326231" y="279480"/>
            <a:ext cx="8491500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「我口親誰，誰就是，你們就抓住祂。」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猶達斯一來到耶穌跟前，便說：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「老師，祢好！」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就口親了祂。耶穌却對他說：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⊕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：「朋友，你要做的事，快做罷！」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97554A2-381E-3757-69BD-88E33BCB450C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16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3193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42910887-8DFD-90DA-4E10-0652EAE7C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D402E436-4DBE-C25E-01E0-3EC918CAAA0A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於是那些人上前來，動手拿住了耶穌。有一個和耶穌在一起的人，拔出劍來，砍了大司祭的僕人一劍，削下了他的一隻耳朵。耶穌對他說：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⊕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：「收回你的劍！凡動劍的，必死在劍下。你想我不能要求我的父，立刻為我調來十二軍以上的天使嗎？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B3832031-A13F-5469-1119-DD3F644F27B0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17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46344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43BE579B-4C84-398F-309B-408D89593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394E8460-EFBF-2E0E-9C20-1896307A5152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⊕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：如果這樣，經上所載必須完成的事，又怎能應驗呢？」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這時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耶穌對群眾說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en-US" altLang="ja-JP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⊕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「你們帶着刀劍棍棒出來捉拿我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就像對付強盜一樣。我天天坐在聖殿裡教訓人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你們却沒有逮捕我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但是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這一切事情的發生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6AD748FD-FAFB-8C06-C9BB-67E4F975095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18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70952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C5E89CE1-02FF-9979-B984-B0D48C7BC3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A65A3F18-A703-4B55-A4D4-2E2CF401400D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⊕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是為應驗先知所記載的。」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於是門徒們都離開祂逃走了。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那些逮捕耶穌的人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將祂帶到大司祭蓋法面前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經師和長老們已經聚集在那裡。伯鐸遠遠地跟着耶穌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直到大司祭的宅院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他也進去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坐在差役們中間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觀看如何結局。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22EF155-116F-FCAA-D3F3-283BFEBD0195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19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5347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4CB53190-BEFA-E58B-0DFF-B76A853D7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A3F7DAA1-BB1A-9176-19DE-5A589AD5A3E8}"/>
              </a:ext>
            </a:extLst>
          </p:cNvPr>
          <p:cNvSpPr/>
          <p:nvPr/>
        </p:nvSpPr>
        <p:spPr>
          <a:xfrm>
            <a:off x="326231" y="279480"/>
            <a:ext cx="8491500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司祭長和全體公議會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都尋找假證據控告耶穌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要把祂處死。雖然有許多假見證出庭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却找不到任何證據。最後有兩個人前來說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「這人說過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ja-JP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『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我能拆毀天主的聖殿</a:t>
            </a:r>
            <a:r>
              <a:rPr lang="en-US" altLang="ja-JP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三天之內再把它重建起來。</a:t>
            </a:r>
            <a:r>
              <a:rPr lang="en-US" altLang="ja-JP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』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</a:t>
            </a: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F7848EA-05B9-E4E6-EB02-5225465454B4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20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32909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77FF9697-DA1E-A285-47D7-AAD389417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032FB15F-3E3D-E23A-9BE8-3A6AA4AB0B23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大司祭就站起來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對耶穌說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「這些人作證控告祢的事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祢為什麼不回答呢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耶穌却不作聲。於是大司祭說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「我指着永生的天主起誓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命祢告訴我們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祢是不是默西亞、天主之子。」</a:t>
            </a: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852A2315-CA4C-9083-3F21-B0F7682E981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21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04470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8E0CBE61-4A1B-E34C-4911-75D0B3721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9EA74C30-910B-0CB1-3530-E20C9F726E33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耶穌說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en-US" altLang="ja-JP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⊕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「你說得對。並且我告訴你們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從今以後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你們將看見人子坐在大能者的右邊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乘着天上的雲彩降來。」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大司祭就撕裂衣服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 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「祂說了褻瀆的話；還需要什麼證人呢？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FCBCACC-A286-2AE4-9D4D-AD2B61DBDE01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22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09912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FC85CE5F-4EC4-B576-35B7-EB43BE46FA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596993EE-60BD-D955-F577-265BC616F4D1}"/>
              </a:ext>
            </a:extLst>
          </p:cNvPr>
          <p:cNvSpPr/>
          <p:nvPr/>
        </p:nvSpPr>
        <p:spPr>
          <a:xfrm>
            <a:off x="326231" y="279480"/>
            <a:ext cx="8491500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你們剛才已聽到了這褻瀆的話，你們看該怎樣處置呢？」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他們回答說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眾</a:t>
            </a:r>
            <a:r>
              <a:rPr lang="zh-TW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「祂該被處死。」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於是他們就向祂的臉上吐唾沫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用拳頭打祂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也有些人打祂耳光說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50F29112-69E7-35E9-10DF-B9FBE48B8054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23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3487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58CEE0-97E6-6544-9008-374AEB60B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47625F22-5D7E-2CF4-2657-8E55F5EE7B1C}"/>
              </a:ext>
            </a:extLst>
          </p:cNvPr>
          <p:cNvSpPr/>
          <p:nvPr/>
        </p:nvSpPr>
        <p:spPr>
          <a:xfrm>
            <a:off x="326231" y="279480"/>
            <a:ext cx="8491500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眾</a:t>
            </a:r>
            <a:r>
              <a:rPr lang="zh-TW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「默西亞</a:t>
            </a:r>
            <a:r>
              <a:rPr lang="zh-TW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祢說預言吧</a:t>
            </a:r>
            <a:r>
              <a:rPr lang="zh-TW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！</a:t>
            </a: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是誰打了祢</a:t>
            </a:r>
            <a:r>
              <a:rPr lang="zh-TW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</a:t>
            </a:r>
            <a:endParaRPr lang="en-US" altLang="zh-TW" sz="4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伯鐸在外面的院子裡坐着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有一個使女走過來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對他說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「你和那加里肋亞人耶穌是一夥的。」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68384C89-DD75-BF7D-9933-B1AE37F19CF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24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98493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D49EB4BE-72A2-0113-FE61-BA4F758CD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044300EE-A936-EC38-D098-4093343701EC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他當眾否認說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「我不知道你在說什麼。」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他走到大門廊下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又有一個使女看見他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就對旁邊的人說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「這人和納匝肋人耶穌是一夥的。」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他又發誓否認說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800105D7-CA0E-8F44-1092-33357A2EC85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25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102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g3ba5216623b_0_12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噢撒納達味之子</a:t>
            </a:r>
            <a:endParaRPr/>
          </a:p>
        </p:txBody>
      </p:sp>
      <p:sp>
        <p:nvSpPr>
          <p:cNvPr id="604" name="Google Shape;604;g3ba5216623b_0_12"/>
          <p:cNvSpPr txBox="1">
            <a:spLocks noGrp="1"/>
          </p:cNvSpPr>
          <p:nvPr>
            <p:ph type="body" idx="1"/>
          </p:nvPr>
        </p:nvSpPr>
        <p:spPr>
          <a:xfrm>
            <a:off x="72750" y="1011700"/>
            <a:ext cx="8998500" cy="56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marR="0" lvl="0" indent="-717550" algn="l" rtl="0">
              <a:lnSpc>
                <a:spcPct val="10370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9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5. 請耶路撒冷依賴上主，彼為至仁至慈天主，</a:t>
            </a:r>
            <a:r>
              <a:rPr lang="zh-TW" sz="49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噢撒納，噢撒納，噢撒納，達味子耶穌！</a:t>
            </a:r>
            <a:endParaRPr sz="49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l" rtl="0">
              <a:lnSpc>
                <a:spcPct val="10370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9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6. 請耶路撒冷愛慕上主，彼為無窮美善天主，</a:t>
            </a:r>
            <a:r>
              <a:rPr lang="zh-TW" sz="49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噢撒納，噢撒納，噢撒納，達味子耶穌！</a:t>
            </a:r>
            <a:endParaRPr sz="49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l" rtl="0">
              <a:lnSpc>
                <a:spcPct val="10370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49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4900"/>
          </a:p>
        </p:txBody>
      </p:sp>
      <p:sp>
        <p:nvSpPr>
          <p:cNvPr id="605" name="Google Shape;605;g3ba5216623b_0_12"/>
          <p:cNvSpPr txBox="1"/>
          <p:nvPr/>
        </p:nvSpPr>
        <p:spPr>
          <a:xfrm>
            <a:off x="5076825" y="6237287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噢撒納達味之子 3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A101E38D-2A64-0410-593A-5F8CEB679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F57CED-25A3-8D47-ECE3-D8E606F2C811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「我不認識那個人。」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過了一會兒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站在旁邊的人前來對伯鐸說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「你的確是他們一夥的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因為一聽你的口音便認出來了。」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伯鐸就賭咒說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「我不認識那個人。」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9BA2BEAB-821B-AF27-6179-A84C6D8187E1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26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56739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7ACC2D25-BC13-BD80-FC2A-CAA6063F8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3A89E224-9045-D0F1-8D15-71CC050EA87B}"/>
              </a:ext>
            </a:extLst>
          </p:cNvPr>
          <p:cNvSpPr/>
          <p:nvPr/>
        </p:nvSpPr>
        <p:spPr>
          <a:xfrm>
            <a:off x="326231" y="279480"/>
            <a:ext cx="8491500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這時候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雞就叫了。伯鐸就想起耶穌所說過的話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「雞叫以前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你要三次不認我。」他就出去痛哭起來。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到了早晨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所有的司祭長和民間長老商議怎樣陷害耶穌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好處死祂。便把祂綑綁起來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押送給總督比拉多。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F72E2816-4CE6-983A-1C80-2DD34B290F43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27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57773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7AD890FD-F05C-FCEF-D915-47AF9F9F9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72AA501D-27A6-9EEC-3C69-C8AC73630830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這時候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那出賣者猶達斯見耶穌已被判決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就後悔了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便去把那三十塊銀錢、還給司祭長和長老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zh-TW" altLang="en-US" sz="3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</a:t>
            </a:r>
            <a:r>
              <a:rPr lang="ja-JP" altLang="en-US" sz="36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我出賣了無辜者的血</a:t>
            </a:r>
            <a:r>
              <a:rPr lang="en-US" altLang="ja-JP" sz="3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ja-JP" altLang="en-US" sz="36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我犯了罪</a:t>
            </a:r>
            <a:r>
              <a:rPr lang="en-US" altLang="ja-JP" sz="3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!</a:t>
            </a:r>
            <a:r>
              <a:rPr lang="ja-JP" altLang="en-US" sz="36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</a:t>
            </a:r>
            <a:endParaRPr lang="ja-JP" altLang="en-US" sz="4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他們却說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這是你自己的事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與我們有甚麼關係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6AE18AB9-4AA2-9416-4AF8-9858904278E8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28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14788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E007BDC0-2CA3-99BD-4DF0-F7E4672C9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B3B4137D-084D-155C-E4E8-2FDFC63A919A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猶達斯把那些銀錢扔在聖所裡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就出去吊死了。司祭長把那些銀錢拾起來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ja-JP" altLang="en-US" sz="36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「這是血錢</a:t>
            </a:r>
            <a:r>
              <a:rPr lang="en-US" altLang="ja-JP" sz="3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ja-JP" altLang="en-US" sz="36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不可放在獻儀箱裡</a:t>
            </a:r>
            <a:r>
              <a:rPr lang="zh-TW" altLang="en-US" sz="3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r>
              <a:rPr lang="ja-JP" altLang="en-US" sz="36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他們商議之後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就用那些錢買了陶工的田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作為埋葬外鄉人的墳地。因此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那塊地仍舊稱為「血田」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5E7480B1-4A09-3EBE-DE6B-03D521BB2A4B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29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66229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4633DF7C-2584-BB82-E364-4482750F5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262F6C2E-ACB5-2DFA-2A07-FC73AC5F898D}"/>
              </a:ext>
            </a:extLst>
          </p:cNvPr>
          <p:cNvSpPr/>
          <p:nvPr/>
        </p:nvSpPr>
        <p:spPr>
          <a:xfrm>
            <a:off x="326231" y="279480"/>
            <a:ext cx="8491500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直到今天。這便應驗了耶肋米亞先知所說的話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「他們拿了三十塊銀錢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就是以色列子民為被賣者所估定的價錢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用這筆錢買了陶工的一塊田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正如上主所吩咐我的。」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耶穌站在總督面前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總督審問祂說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FB9EC10-AB18-B356-B91D-3F983F2CDD1C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30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13763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E3A83377-972D-D586-694E-0F96B2306A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20143E95-DDBA-E1C0-A8B6-4D4D9E0D2AF6}"/>
              </a:ext>
            </a:extLst>
          </p:cNvPr>
          <p:cNvSpPr/>
          <p:nvPr/>
        </p:nvSpPr>
        <p:spPr>
          <a:xfrm>
            <a:off x="326231" y="279480"/>
            <a:ext cx="8491500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「祢是猶太人的國王嗎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耶穌說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en-US" altLang="ja-JP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⊕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「你說的對。」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當司祭長和長老控告祂的時候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祂什麼也不回答。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於是比拉多說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DD5586D-602E-2B0D-52CC-23106A6C5E0A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31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76365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6AC67049-AEB5-F9C6-B36F-4FC8E5D8C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A3884138-A7C4-AAFB-0595-89CA3760755D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「祢沒有聽見他們控告祢的這許多事嗎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耶穌仍然連一句話也不回答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使總督非常驚奇。每逢這個節日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總督照慣例給民眾釋放一個他們所要求釋放的囚犯。那時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正有一個盡人皆知的囚犯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名叫巴辣巴。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FC8DD2BB-0CA5-B9B9-32C0-0BC826B85734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32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30324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BCB07FF-A86E-9D60-8570-DA275B9A7F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0E2354FB-AB45-19DF-D89A-3F5CE7650B2E}"/>
              </a:ext>
            </a:extLst>
          </p:cNvPr>
          <p:cNvSpPr/>
          <p:nvPr/>
        </p:nvSpPr>
        <p:spPr>
          <a:xfrm>
            <a:off x="326231" y="279480"/>
            <a:ext cx="8491500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比拉多對聚集的群眾說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「你們願意我釋放哪一個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巴辣巴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還是那稱為默西亞的耶穌呢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原來他知道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他們是因為嫉妒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才把耶穌押送來的。比拉多正開庭審判時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他的妻子差人來告訴他說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65B2E441-2B47-56E5-5400-42B0E0409EA2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33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20697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CDBF7E9C-A051-A805-F823-AB56BE08B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B76A0C52-EF2E-0297-6958-6D1AD386FCE7}"/>
              </a:ext>
            </a:extLst>
          </p:cNvPr>
          <p:cNvSpPr/>
          <p:nvPr/>
        </p:nvSpPr>
        <p:spPr>
          <a:xfrm>
            <a:off x="326231" y="279480"/>
            <a:ext cx="8491500" cy="6324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ja-JP" altLang="en-US" sz="36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「你千萬不要干涉這義人的事</a:t>
            </a:r>
            <a:r>
              <a:rPr lang="zh-TW" altLang="en-US" sz="3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36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因為昨夜我為了祂、在夢中受了許多苦。」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司祭長和長老慫恿民眾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他們就要求比拉多釋放巴辣巴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而處死耶穌。總督又問他們說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「這兩個人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你們要我給你們釋放哪一個呢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93F38BB7-20CB-5D0A-F05B-16B18686918B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34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58563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24BFFB7-542B-7959-75EE-BFFEDA49E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71BEB23B-7BE9-88FC-823D-739931B79CC5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他們說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眾</a:t>
            </a:r>
            <a:r>
              <a:rPr lang="zh-TW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「巴辣巴</a:t>
            </a:r>
            <a:r>
              <a:rPr lang="zh-TW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！</a:t>
            </a: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比拉多說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「那麼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那稱為默西亞的耶穌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我該怎樣處置呢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他們齊聲說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眾</a:t>
            </a:r>
            <a:r>
              <a:rPr lang="zh-TW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「把祂釘在十字架上</a:t>
            </a:r>
            <a:r>
              <a:rPr lang="zh-TW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！</a:t>
            </a: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</a:t>
            </a:r>
            <a:endParaRPr lang="en-US" altLang="ja-JP" sz="4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754AEF77-A85C-0C7A-F13C-1EF57928120A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35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73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致     候     詞</a:t>
            </a:r>
            <a:endParaRPr/>
          </a:p>
        </p:txBody>
      </p:sp>
      <p:sp>
        <p:nvSpPr>
          <p:cNvPr id="611" name="Google Shape;611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因父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及聖神之名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2" name="Google Shape;612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3B24D139-B1C0-6FF1-F219-7CDA66F7A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386BE288-AAD0-C695-8B58-3DCFBD7A9398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總督又問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「祂究竟作了什麼惡事呢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他們更加大聲喊叫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眾</a:t>
            </a:r>
            <a:r>
              <a:rPr lang="zh-TW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「把祂釘在十字架上</a:t>
            </a:r>
            <a:r>
              <a:rPr lang="zh-TW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！</a:t>
            </a: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比拉多見事情毫無進展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反倒更為混亂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就拿水、當着民眾洗手說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「對於這義人的血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我是無罪的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endParaRPr lang="en-US" altLang="ja-JP" sz="4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7625496-C505-5867-9C75-9BF8A5B4169D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36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44907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8B57D7E2-314D-6F8F-EBE4-6275EFED22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4DDCBA7B-A88C-4CCD-9D07-BE6E47D12DCC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你們自己負責罷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！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全體百姓回答說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眾</a:t>
            </a:r>
            <a:r>
              <a:rPr lang="en-US" altLang="ja-JP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「祂的血歸在我們和我們的子孫身上吧</a:t>
            </a:r>
            <a:r>
              <a:rPr lang="zh-TW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！</a:t>
            </a: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於是比拉多給他們釋放了巴辣巴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至於耶穌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把祂鞭打了以後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就交給人釘在十字架上。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3F503AE2-B757-FC58-0310-B449199DCCA3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37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13426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F8DC76AD-0966-D4BC-D4FE-6D802E836B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34CCDF71-6ED0-5AB8-5AE1-2752493FF93C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那時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總督的兵士把耶穌帶到總督府裡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召集了全營的兵士圍着祂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脫去祂的衣服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給祂披上一件紫紅色的外袍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又用荊棘編了一頂茨冠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戴在祂頭上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把一根蘆葦放在祂右手裡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然後跪在祂面前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戲弄祂說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眾</a:t>
            </a:r>
            <a:r>
              <a:rPr lang="zh-TW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「猶太人的國王</a:t>
            </a:r>
            <a:r>
              <a:rPr lang="zh-TW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萬歲</a:t>
            </a:r>
            <a:r>
              <a:rPr lang="zh-TW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！</a:t>
            </a: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</a:t>
            </a:r>
            <a:endParaRPr lang="en-US" altLang="ja-JP" sz="4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7A32C200-09F0-B368-5486-47DD050F5870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38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13403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0F6726CD-D3C9-6A45-5147-2F8C2C05F9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F3C17940-377B-A987-1B47-E19D0BC72034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然後向祂吐唾沫，又拿起蘆葦來敲打祂的頭。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戲弄完了，就給祂脫下外袍，又給祂穿上自己的衣服，帶祂去釘在十字架上。他們出來時，遇見一個基勒乃人，名叫西滿，就強迫他背耶穌的十字架。到了一個名叫哥耳哥達的地方，</a:t>
            </a:r>
            <a:endParaRPr lang="en-US" altLang="ja-JP" sz="4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BC7DD341-E0E1-B22C-EA08-CFFCB2B03FBA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39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66815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726BAB4D-8A84-F7B2-5FF5-32E3D7707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25C22BA6-13BA-B00F-C3DA-647D2E852AA9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是「髑髏地」的意思，有人拿苦艾調和的酒給祂喝；祂只嚐了嚐，却不願意喝。他們把耶穌釘在十字架上以後，就抽籤分了祂的衣服；然後坐在那裡看守祂。他們在耶穌的頭上方釘了一個罪狀牌，寫的是：「這是猶太人的國王耶穌。」</a:t>
            </a:r>
            <a:endParaRPr lang="en-US" altLang="ja-JP" sz="4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59F9C464-A4A4-FE92-8C9E-A476E5B40E6E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40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09135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708F32C1-BCBC-8478-6BF7-CC68EFD66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E77C00EB-2161-B4B8-3A44-BCD9FD096401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當時，有兩個強盜和祂一同釘在十字架上：一個在右，一個在左。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過路的人都搖着頭辱罵祂說：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眾</a:t>
            </a:r>
            <a:r>
              <a:rPr lang="en-US" altLang="zh-TW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TW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「祢這想拆毀聖殿，三日內就會重建起來的，救救祢自己罷！如果祢是天主子，就從十字架上下來罷！」</a:t>
            </a:r>
            <a:endParaRPr lang="en-US" altLang="ja-JP" sz="4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endParaRPr lang="en-US" altLang="ja-JP" sz="4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5A47480-494B-264B-396F-C811011DA5C2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41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58467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47FF82CE-3469-23EB-A400-1427303D1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FA1E08B6-4E82-D1E2-1AF6-00850FCC7FCB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司祭長、經師和長老們也同樣譏笑祂說：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眾</a:t>
            </a:r>
            <a:r>
              <a:rPr lang="en-US" altLang="zh-TW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TW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「祂救了別人，却救不了自己；如果祂真是以色列的國王，現在就該從十字架上下來，我們就相信祂。祂信賴天主，如果天主喜歡祂，現在就該救祂；因為祂自稱是天主子。」</a:t>
            </a:r>
            <a:endParaRPr lang="en-US" altLang="ja-JP" sz="4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5A2ACB-0AB2-407A-C118-059E264887CF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42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04462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EA6B3B67-A08B-E60A-E0FF-79BB2D42D4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29216BBB-A6ED-4D65-EE4C-74CB839A485E}"/>
              </a:ext>
            </a:extLst>
          </p:cNvPr>
          <p:cNvSpPr/>
          <p:nvPr/>
        </p:nvSpPr>
        <p:spPr>
          <a:xfrm>
            <a:off x="326231" y="279480"/>
            <a:ext cx="8491500" cy="4862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連那跟祂一齊被釘在十字架上的強盜、也都這樣譏誚祂。從正午開始到午後三點鐘，遍地都黑暗了。大約在三點鐘的時候，耶穌大聲呼喊說：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⊕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：「厄里、厄里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拉瑪、撒巴各大尼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!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D251257-3F0E-71F8-E644-7D56C32C6F84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43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09952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A1A068B7-F090-10B3-3332-56E40D67C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736777B5-1FE6-4749-9E39-6BCE60F1348E}"/>
              </a:ext>
            </a:extLst>
          </p:cNvPr>
          <p:cNvSpPr/>
          <p:nvPr/>
        </p:nvSpPr>
        <p:spPr>
          <a:xfrm>
            <a:off x="326231" y="279480"/>
            <a:ext cx="8491500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就是說：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⊕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：「我的天主，我的天主，祢為什麼捨棄了我？」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站在那裡的人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ja-JP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有幾個聽見了就說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ja-JP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眾</a:t>
            </a:r>
            <a:r>
              <a:rPr lang="zh-TW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「這個人在呼喚厄里亞呢</a:t>
            </a:r>
            <a:r>
              <a:rPr lang="zh-TW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！</a:t>
            </a:r>
            <a:r>
              <a:rPr lang="ja-JP" altLang="en-US" sz="4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</a:t>
            </a:r>
            <a:endParaRPr lang="en-US" altLang="zh-TW" sz="4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0AECDB7C-792A-A212-C956-D801F956DBF2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44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38914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E275F680-C512-1651-2A61-456E4D31F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15A730A5-EE53-C0A1-677B-85766C73AA68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有一個人立刻跑過去，拿了一塊海綿，浸滿了醋，插在一根蘆葦上，遞給祂喝。其他的人却說：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眾：「等一等，讓我們看看厄里亞來不來救祂！」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耶穌又大喊一聲，就斷了氣。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en-US" altLang="zh-TW" sz="4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跪下默念片刻</a:t>
            </a:r>
            <a:r>
              <a:rPr lang="en-US" altLang="zh-TW" sz="4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)</a:t>
            </a:r>
            <a:endParaRPr lang="en-US" altLang="zh-TW" sz="4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C22803-6AA8-1452-EC1A-1947876AE814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45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981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3"/>
          <p:cNvSpPr txBox="1"/>
          <p:nvPr/>
        </p:nvSpPr>
        <p:spPr>
          <a:xfrm>
            <a:off x="179400" y="661362"/>
            <a:ext cx="8796600" cy="5416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主禮：願天父的慈愛，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基督的聖寵，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聖神的恩賜，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與你們同在。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全體：也與你的心靈同在。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F0FB337B-0425-CD41-6BA7-E42795DEB9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E44B958E-3279-2952-FFF1-8F457B537D83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忽然，聖所的帳幔從上到下裂成兩半，大地震動，巖石崩裂，墳墓開了；許多已經長眠的聖者的身體也復活了。他們在耶穌復活以後從墳墓裡出來，進入聖城，顯現給許多人。百夫長和跟他一起看守耶穌的兵士，看見了地震和所發生的事，</a:t>
            </a:r>
            <a:endParaRPr lang="en-US" altLang="zh-TW" sz="4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70705D90-8130-3932-D88C-551149181BE4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46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7691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4B405CD7-F83C-B3E7-90B3-6498E5EA9F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F0C6E25E-2475-9618-1BBD-5554DB73FAC1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都非常害怕，說：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眾：「這個人真是天主子！」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在那裡還有許多婦女，從遠處觀看，她們是從加里肋亞跟隨耶穌來服侍祂的。其中有瑪麗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.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德蓮，雅格和若瑟的母親瑪麗，以及載伯德兒子的母親。到了傍晚，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3CF0B36B-D1E1-4EC7-EBFA-98EC7C6F484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47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52701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4FE06C5F-0179-18F3-3B0C-B03A077D8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FD9ED0C5-54CE-0269-AA9C-8482C6A6E6F7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有一個阿黎瑪特雅的富翁來了，他名叫若瑟，也是耶穌的門徒。他去見比拉多，請求領取耶穌的遺體，比拉多吩咐人給他。若瑟領了遺體，用潔白的殮布裹好，安放在他為自己在巖石間鑿成的新墳墓裡；並把一塊大石頭滾過來堵住墓門，就離開了。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8E541D49-90F1-CB26-11E3-9349A9CCD247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48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37536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C6EE2D21-CE09-C98D-FDE7-F6583159C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2F66E181-C2AC-AF80-53E0-058979C5A0D2}"/>
              </a:ext>
            </a:extLst>
          </p:cNvPr>
          <p:cNvSpPr/>
          <p:nvPr/>
        </p:nvSpPr>
        <p:spPr>
          <a:xfrm>
            <a:off x="326231" y="27948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當時在那裡的還有瑪麗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.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德蓮和另外一個瑪麗，面對墳墓坐着。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第二天，就是預備日的那一天，司祭長和法利塞人一同來見比拉多，說：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「大人，我們記得那個騙子活着的時候說過：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『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三天以後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我要復活。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』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所以請你派兵把守墳墓，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812D4740-5701-DB87-B92D-6A7004E0E0F2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49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38481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0A8FDD73-D2AF-7447-3906-B096CF6EC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60B58FF5-96C2-8901-4FAE-6EF84EB24166}"/>
              </a:ext>
            </a:extLst>
          </p:cNvPr>
          <p:cNvSpPr/>
          <p:nvPr/>
        </p:nvSpPr>
        <p:spPr>
          <a:xfrm>
            <a:off x="326231" y="279480"/>
            <a:ext cx="8491500" cy="7171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直到第三天，以防祂的門徒來把祂的遺體偷走，然後對百姓說：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『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祂從死人中復活了。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』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那日後的騙局比先前的就更大了！」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比拉多說：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⁕：「你們有衛兵，就照你們所知道的去好好看守罷！」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DCB0F5C3-77EC-AE4D-51DD-C9800511F1D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50</a:t>
            </a:r>
            <a:r>
              <a:rPr lang="zh-TW" altLang="en-US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of </a:t>
            </a: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47745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583C8104-C62E-3B29-5292-EDFAD64F3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A1063147-17F9-E8E1-5999-708976224084}"/>
              </a:ext>
            </a:extLst>
          </p:cNvPr>
          <p:cNvSpPr/>
          <p:nvPr/>
        </p:nvSpPr>
        <p:spPr>
          <a:xfrm>
            <a:off x="326231" y="279480"/>
            <a:ext cx="8491500" cy="255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latin typeface="DFKai-SB"/>
                <a:ea typeface="DFKai-SB"/>
                <a:cs typeface="DFKai-SB"/>
                <a:sym typeface="DFKai-SB"/>
              </a:rPr>
              <a:t>△：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他們就去了，在墓石上貼了封條，派兵看守。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43099DB8-4EE7-44A9-7CF3-51204CF00ABE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51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51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34420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" name="Google Shape;735;p21"/>
          <p:cNvSpPr/>
          <p:nvPr/>
        </p:nvSpPr>
        <p:spPr>
          <a:xfrm>
            <a:off x="34925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—基督的福音—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28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Google Shape;740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p23"/>
          <p:cNvSpPr txBox="1"/>
          <p:nvPr/>
        </p:nvSpPr>
        <p:spPr>
          <a:xfrm>
            <a:off x="468313" y="1773238"/>
            <a:ext cx="8424862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天地萬物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無論有形無形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都是祂所創造的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6" name="Google Shape;746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    經</a:t>
            </a:r>
            <a:r>
              <a:rPr lang="zh-TW" sz="6600" b="1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5400" b="1">
                <a:solidFill>
                  <a:srgbClr val="FF0000"/>
                </a:solidFill>
              </a:rPr>
              <a:t>　</a:t>
            </a:r>
            <a:endParaRPr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Google Shape;751;p24"/>
          <p:cNvSpPr txBox="1"/>
          <p:nvPr/>
        </p:nvSpPr>
        <p:spPr>
          <a:xfrm>
            <a:off x="1025456" y="476250"/>
            <a:ext cx="5688012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我信唯一的主、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耶穌基督，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天主的獨生子。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祂在萬世之前，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由聖父所生。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p4"/>
          <p:cNvSpPr txBox="1"/>
          <p:nvPr/>
        </p:nvSpPr>
        <p:spPr>
          <a:xfrm>
            <a:off x="251460" y="0"/>
            <a:ext cx="8321040" cy="7209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各位教友，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現在我們大家認罪，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虔誠地舉行聖祭。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4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(靜默片刻)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Google Shape;756;p25"/>
          <p:cNvSpPr txBox="1"/>
          <p:nvPr/>
        </p:nvSpPr>
        <p:spPr>
          <a:xfrm>
            <a:off x="755650" y="1274763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祂是出自天主的天主，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出自光明的光明，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出自真天主的真天主。</a:t>
            </a:r>
            <a:endParaRPr sz="62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" name="Google Shape;761;p26"/>
          <p:cNvSpPr/>
          <p:nvPr/>
        </p:nvSpPr>
        <p:spPr>
          <a:xfrm>
            <a:off x="539750" y="920750"/>
            <a:ext cx="8353425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祂是聖父所生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而非聖父所造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與聖父同性同體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萬物是藉著祂而造成的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p27"/>
          <p:cNvSpPr/>
          <p:nvPr/>
        </p:nvSpPr>
        <p:spPr>
          <a:xfrm>
            <a:off x="538575" y="188925"/>
            <a:ext cx="8096700" cy="3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67" name="Google Shape;767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鞠 躬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8" name="Google Shape;768;p27"/>
          <p:cNvSpPr/>
          <p:nvPr/>
        </p:nvSpPr>
        <p:spPr>
          <a:xfrm>
            <a:off x="34925" y="4289425"/>
            <a:ext cx="8929688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祂因聖神由童貞瑪利亞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endParaRPr sz="6000" b="1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8"/>
          <p:cNvSpPr txBox="1"/>
          <p:nvPr/>
        </p:nvSpPr>
        <p:spPr>
          <a:xfrm>
            <a:off x="233375" y="404825"/>
            <a:ext cx="8743200" cy="563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Google Shape;778;p29"/>
          <p:cNvSpPr txBox="1"/>
          <p:nvPr/>
        </p:nvSpPr>
        <p:spPr>
          <a:xfrm>
            <a:off x="410334" y="436493"/>
            <a:ext cx="7200900" cy="5759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p30"/>
          <p:cNvSpPr txBox="1"/>
          <p:nvPr/>
        </p:nvSpPr>
        <p:spPr>
          <a:xfrm>
            <a:off x="556849" y="98309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我信聖神，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祂是主及賦予生命者，由聖父聖子所共發。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祂和聖父聖子，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同受欽崇，同享光榮。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祂曾藉先知們發言。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p31"/>
          <p:cNvSpPr txBox="1"/>
          <p:nvPr/>
        </p:nvSpPr>
        <p:spPr>
          <a:xfrm>
            <a:off x="539750" y="549275"/>
            <a:ext cx="8928100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至聖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89" name="Google Shape;789;p31"/>
          <p:cNvSpPr/>
          <p:nvPr/>
        </p:nvSpPr>
        <p:spPr>
          <a:xfrm>
            <a:off x="611188" y="3281363"/>
            <a:ext cx="8424862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我承認赦罪的聖洗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只有一個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Google Shape;794;p32"/>
          <p:cNvSpPr/>
          <p:nvPr/>
        </p:nvSpPr>
        <p:spPr>
          <a:xfrm>
            <a:off x="675931" y="1027181"/>
            <a:ext cx="6985000" cy="3449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" name="Google Shape;799;p33"/>
          <p:cNvSpPr txBox="1"/>
          <p:nvPr/>
        </p:nvSpPr>
        <p:spPr>
          <a:xfrm>
            <a:off x="468313" y="692150"/>
            <a:ext cx="8064500" cy="483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5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信  友  禱  詞</a:t>
            </a: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領：我們同聲祈禱</a:t>
            </a:r>
            <a:endParaRPr sz="6600" b="1" i="0" u="none" strike="noStrike" cap="none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全體：求主俯聽我們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/>
          <p:cNvSpPr/>
          <p:nvPr/>
        </p:nvSpPr>
        <p:spPr>
          <a:xfrm>
            <a:off x="103031" y="103032"/>
            <a:ext cx="8944378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聖方濟，我們的弟兄，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八百年前你以平安的心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迎向「死亡姊妹」，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求你為我們轉求上主。</a:t>
            </a:r>
          </a:p>
        </p:txBody>
      </p:sp>
      <p:sp>
        <p:nvSpPr>
          <p:cNvPr id="4" name="Google Shape;852;p159">
            <a:extLst>
              <a:ext uri="{FF2B5EF4-FFF2-40B4-BE49-F238E27FC236}">
                <a16:creationId xmlns:a16="http://schemas.microsoft.com/office/drawing/2014/main" id="{EA8AC261-61CA-F9A2-8D6F-E70C541FDE50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1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5"/>
          <p:cNvSpPr/>
          <p:nvPr/>
        </p:nvSpPr>
        <p:spPr>
          <a:xfrm>
            <a:off x="917575" y="476250"/>
            <a:ext cx="7615238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全體: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我向全能的天主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和各位教友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承認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我在思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言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行為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上的過失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5E19904F-DADB-4716-0439-F96D9B70A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D28F4C48-1BA4-B828-BB4A-4015468E0A10}"/>
              </a:ext>
            </a:extLst>
          </p:cNvPr>
          <p:cNvSpPr/>
          <p:nvPr/>
        </p:nvSpPr>
        <p:spPr>
          <a:xfrm>
            <a:off x="103031" y="103032"/>
            <a:ext cx="8944378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在十字苦像前，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你認出了真正的平安。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請教導我們在基督內 ，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找到一切和好的泉源。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F776C18B-82BC-26D9-A517-01EE09128856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7520187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A3AE1320-B162-F0E5-9DD1-A11E2D385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DD2FD84A-C58D-B4EA-A034-6834FFFE4C77}"/>
              </a:ext>
            </a:extLst>
          </p:cNvPr>
          <p:cNvSpPr/>
          <p:nvPr/>
        </p:nvSpPr>
        <p:spPr>
          <a:xfrm>
            <a:off x="103031" y="103032"/>
            <a:ext cx="8944378" cy="6309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你曾手無寸鐵  ，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跨越戰爭與誤解。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求你賜給我們勇氣，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在世界築起疆界之處建立橋樑。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6868D32F-BA95-48D8-544B-4E5C2D157B45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7461313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AF9384C7-7F94-745B-0716-198563B61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0439406E-7B03-AE45-03F9-B4E20CA7D0FF}"/>
              </a:ext>
            </a:extLst>
          </p:cNvPr>
          <p:cNvSpPr/>
          <p:nvPr/>
        </p:nvSpPr>
        <p:spPr>
          <a:xfrm>
            <a:off x="-122420" y="103032"/>
            <a:ext cx="9388839" cy="584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在充滿衝突與分裂的時代，  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願我們成為締造和平的人，  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以生命見證  ，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基督所賜的平安。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阿們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E6ADDDAC-7295-B00A-F7E2-32B34417A9BF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310901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Google Shape;820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1" name="Google Shape;821;g3b0d598f3c5_0_0"/>
          <p:cNvSpPr txBox="1"/>
          <p:nvPr/>
        </p:nvSpPr>
        <p:spPr>
          <a:xfrm>
            <a:off x="6395775" y="6367908"/>
            <a:ext cx="2689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我的生命、吾主、獻給祢-1 of 2</a:t>
            </a:r>
            <a:endParaRPr sz="1200" b="0" i="0" u="none" strike="noStrike" cap="none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22" name="Google Shape;822;g3b0d598f3c5_0_0"/>
          <p:cNvSpPr txBox="1">
            <a:spLocks noGrp="1"/>
          </p:cNvSpPr>
          <p:nvPr>
            <p:ph type="title" idx="4294967295"/>
          </p:nvPr>
        </p:nvSpPr>
        <p:spPr>
          <a:xfrm>
            <a:off x="413475" y="345752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PMingLiu-ExtB"/>
                <a:ea typeface="PMingLiu-ExtB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PMingLiu-ExtB"/>
              <a:ea typeface="PMingLiu-ExtB"/>
              <a:cs typeface="PMingLiu-ExtB"/>
              <a:sym typeface="PMingLiu-ExtB"/>
            </a:endParaRPr>
          </a:p>
        </p:txBody>
      </p:sp>
      <p:sp>
        <p:nvSpPr>
          <p:cNvPr id="823" name="Google Shape;823;g3b0d598f3c5_0_0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24" name="Google Shape;824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62" y="39817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奉獻詠</a:t>
            </a:r>
            <a:endParaRPr sz="72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g3ba5216623b_0_30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奉獻詠</a:t>
            </a:r>
            <a:endParaRPr/>
          </a:p>
        </p:txBody>
      </p:sp>
      <p:sp>
        <p:nvSpPr>
          <p:cNvPr id="830" name="Google Shape;830;g3ba5216623b_0_30"/>
          <p:cNvSpPr txBox="1">
            <a:spLocks noGrp="1"/>
          </p:cNvSpPr>
          <p:nvPr>
            <p:ph type="body" idx="1"/>
          </p:nvPr>
        </p:nvSpPr>
        <p:spPr>
          <a:xfrm>
            <a:off x="250825" y="765175"/>
            <a:ext cx="8629800" cy="56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marR="0" lvl="0" indent="-11430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AutoNum type="arabicPeriod"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全能顯赫造物主，可敬可欽恩德彰，我們虔誠獻聖祭，崇拜祢大君王，切望這片微誠意，悅樂祢的慈懷，我們自知罪惡重，求祢憐憫恕諒。</a:t>
            </a:r>
            <a:endParaRPr/>
          </a:p>
        </p:txBody>
      </p:sp>
      <p:sp>
        <p:nvSpPr>
          <p:cNvPr id="831" name="Google Shape;831;g3ba5216623b_0_30"/>
          <p:cNvSpPr txBox="1"/>
          <p:nvPr/>
        </p:nvSpPr>
        <p:spPr>
          <a:xfrm>
            <a:off x="5076825" y="6237287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奉獻詠 1 of 2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g3ba5216623b_0_36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奉獻詠</a:t>
            </a:r>
            <a:endParaRPr/>
          </a:p>
        </p:txBody>
      </p:sp>
      <p:sp>
        <p:nvSpPr>
          <p:cNvPr id="837" name="Google Shape;837;g3ba5216623b_0_36"/>
          <p:cNvSpPr txBox="1">
            <a:spLocks noGrp="1"/>
          </p:cNvSpPr>
          <p:nvPr>
            <p:ph type="body" idx="1"/>
          </p:nvPr>
        </p:nvSpPr>
        <p:spPr>
          <a:xfrm>
            <a:off x="250825" y="765175"/>
            <a:ext cx="8629800" cy="56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9500" marR="0" lvl="0" indent="-10795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蒙賜聖體作神糧，可將寶血滌罪愆，救主耶穌偉大愛，極世恩高逾天，今表我最大熱誠，把祢聖死重演，並為遵行祢聖意，願將生命捐獻。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1079500" marR="0" lvl="0" indent="-10795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838" name="Google Shape;838;g3ba5216623b_0_36"/>
          <p:cNvSpPr txBox="1"/>
          <p:nvPr/>
        </p:nvSpPr>
        <p:spPr>
          <a:xfrm>
            <a:off x="5076825" y="6237287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奉獻詠 2 of 2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p39"/>
          <p:cNvSpPr txBox="1"/>
          <p:nvPr/>
        </p:nvSpPr>
        <p:spPr>
          <a:xfrm>
            <a:off x="398462" y="379210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各位教友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請你們祈禱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望全能的天主聖父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收納我和你們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共同奉獻的聖祭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" name="Google Shape;848;p40"/>
          <p:cNvSpPr txBox="1"/>
          <p:nvPr/>
        </p:nvSpPr>
        <p:spPr>
          <a:xfrm>
            <a:off x="574675" y="260350"/>
            <a:ext cx="7958138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為讚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也為我們和祂整個聖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Google Shape;853;p41"/>
          <p:cNvSpPr/>
          <p:nvPr/>
        </p:nvSpPr>
        <p:spPr>
          <a:xfrm>
            <a:off x="323850" y="1844675"/>
            <a:ext cx="8351838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以上所求是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靠我們的主基督。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54" name="Google Shape;854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" name="Google Shape;859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0" name="Google Shape;860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1" name="Google Shape;861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感     恩     經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5453</Words>
  <Application>Microsoft Macintosh PowerPoint</Application>
  <PresentationFormat>On-screen Show (4:3)</PresentationFormat>
  <Paragraphs>620</Paragraphs>
  <Slides>122</Slides>
  <Notes>120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122</vt:i4>
      </vt:variant>
    </vt:vector>
  </HeadingPairs>
  <TitlesOfParts>
    <vt:vector size="138" baseType="lpstr">
      <vt:lpstr>DFKai-SB</vt:lpstr>
      <vt:lpstr>Microsoft JhengHei</vt:lpstr>
      <vt:lpstr>Microsoft YaHei</vt:lpstr>
      <vt:lpstr>Microsoft YaHei</vt:lpstr>
      <vt:lpstr>PMingLiu</vt:lpstr>
      <vt:lpstr>PMingLiu-ExtB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Presentation</vt:lpstr>
      <vt:lpstr>噢撒納達味之子</vt:lpstr>
      <vt:lpstr>噢撒納達味之子</vt:lpstr>
      <vt:lpstr>噢撒納達味之子</vt:lpstr>
      <vt:lpstr>噢撒納達味之子</vt:lpstr>
      <vt:lpstr>致     候     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道   禮   儀</vt:lpstr>
      <vt:lpstr>  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信    經              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祭   禮   儀   </vt:lpstr>
      <vt:lpstr>奉獻詠</vt:lpstr>
      <vt:lpstr>奉獻詠</vt:lpstr>
      <vt:lpstr>PowerPoint Presentation</vt:lpstr>
      <vt:lpstr>PowerPoint Presentation</vt:lpstr>
      <vt:lpstr>PowerPoint Presentation</vt:lpstr>
      <vt:lpstr>感     恩     經</vt:lpstr>
      <vt:lpstr>PowerPoint Presentation</vt:lpstr>
      <vt:lpstr>PowerPoint Presentation</vt:lpstr>
      <vt:lpstr>成  聖  體  禮</vt:lpstr>
      <vt:lpstr>PowerPoint Presentation</vt:lpstr>
      <vt:lpstr>PowerPoint Presentation</vt:lpstr>
      <vt:lpstr>領   聖   體   禮</vt:lpstr>
      <vt:lpstr>PowerPoint Presentation</vt:lpstr>
      <vt:lpstr>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臨終七言</vt:lpstr>
      <vt:lpstr>臨終七言</vt:lpstr>
      <vt:lpstr>臨終七言</vt:lpstr>
      <vt:lpstr>PowerPoint Presentation</vt:lpstr>
      <vt:lpstr>PowerPoint Presentation</vt:lpstr>
      <vt:lpstr>PowerPoint Presentation</vt:lpstr>
      <vt:lpstr>頌揚聖架</vt:lpstr>
      <vt:lpstr>頌揚聖架</vt:lpstr>
      <vt:lpstr>頌揚聖架</vt:lpstr>
      <vt:lpstr>頌揚聖架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Vivian Jen</cp:lastModifiedBy>
  <cp:revision>3</cp:revision>
  <dcterms:created xsi:type="dcterms:W3CDTF">2011-12-14T12:22:07Z</dcterms:created>
  <dcterms:modified xsi:type="dcterms:W3CDTF">2026-03-25T01:31:12Z</dcterms:modified>
</cp:coreProperties>
</file>